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99" r:id="rId4"/>
    <p:sldMasterId id="214748370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</p:sldIdLst>
  <p:sldSz cy="5143500" cx="9144000"/>
  <p:notesSz cx="6858000" cy="9144000"/>
  <p:embeddedFontLst>
    <p:embeddedFont>
      <p:font typeface="Lexend Light"/>
      <p:regular r:id="rId27"/>
      <p:bold r:id="rId28"/>
    </p:embeddedFont>
    <p:embeddedFont>
      <p:font typeface="Merriweather Light"/>
      <p:regular r:id="rId29"/>
      <p:bold r:id="rId30"/>
      <p:italic r:id="rId31"/>
      <p:boldItalic r:id="rId32"/>
    </p:embeddedFont>
    <p:embeddedFont>
      <p:font typeface="Lexend"/>
      <p:regular r:id="rId33"/>
      <p:bold r:id="rId34"/>
    </p:embeddedFont>
    <p:embeddedFont>
      <p:font typeface="Merriweather"/>
      <p:regular r:id="rId35"/>
      <p:bold r:id="rId36"/>
      <p:italic r:id="rId37"/>
      <p:boldItalic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font" Target="fonts/LexendLight-bold.fntdata"/><Relationship Id="rId27" Type="http://schemas.openxmlformats.org/officeDocument/2006/relationships/font" Target="fonts/LexendLight-regular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MerriweatherLight-regular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MerriweatherLight-italic.fntdata"/><Relationship Id="rId30" Type="http://schemas.openxmlformats.org/officeDocument/2006/relationships/font" Target="fonts/MerriweatherLight-bold.fntdata"/><Relationship Id="rId11" Type="http://schemas.openxmlformats.org/officeDocument/2006/relationships/slide" Target="slides/slide5.xml"/><Relationship Id="rId33" Type="http://schemas.openxmlformats.org/officeDocument/2006/relationships/font" Target="fonts/Lexend-regular.fntdata"/><Relationship Id="rId10" Type="http://schemas.openxmlformats.org/officeDocument/2006/relationships/slide" Target="slides/slide4.xml"/><Relationship Id="rId32" Type="http://schemas.openxmlformats.org/officeDocument/2006/relationships/font" Target="fonts/MerriweatherLight-boldItalic.fntdata"/><Relationship Id="rId13" Type="http://schemas.openxmlformats.org/officeDocument/2006/relationships/slide" Target="slides/slide7.xml"/><Relationship Id="rId35" Type="http://schemas.openxmlformats.org/officeDocument/2006/relationships/font" Target="fonts/Merriweather-regular.fntdata"/><Relationship Id="rId12" Type="http://schemas.openxmlformats.org/officeDocument/2006/relationships/slide" Target="slides/slide6.xml"/><Relationship Id="rId34" Type="http://schemas.openxmlformats.org/officeDocument/2006/relationships/font" Target="fonts/Lexend-bold.fntdata"/><Relationship Id="rId15" Type="http://schemas.openxmlformats.org/officeDocument/2006/relationships/slide" Target="slides/slide9.xml"/><Relationship Id="rId37" Type="http://schemas.openxmlformats.org/officeDocument/2006/relationships/font" Target="fonts/Merriweather-italic.fntdata"/><Relationship Id="rId14" Type="http://schemas.openxmlformats.org/officeDocument/2006/relationships/slide" Target="slides/slide8.xml"/><Relationship Id="rId36" Type="http://schemas.openxmlformats.org/officeDocument/2006/relationships/font" Target="fonts/Merriweather-bold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38" Type="http://schemas.openxmlformats.org/officeDocument/2006/relationships/font" Target="fonts/Merriweather-boldItalic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33206bb0b9b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33206bb0b9b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33206bb0b9b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33206bb0b9b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3314f23d7ff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3314f23d7ff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33150320a21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33150320a21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33150320a21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33150320a21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33150320a21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33150320a21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33150320a21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33150320a21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33150320a21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33150320a21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33150320a21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33150320a21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33150320a21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33150320a21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33150320a21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Google Shape;527;g33150320a21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3314f23d7ff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3314f23d7ff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33150320a21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33150320a21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33206bb0b9b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33206bb0b9b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3314f23d7ff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3314f23d7ff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3314f23d7ff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3314f23d7ff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3314f23d7ff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3314f23d7ff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33206bb0b9b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33206bb0b9b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33206bb0b9b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33206bb0b9b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33206bb0b9b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33206bb0b9b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_4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6" name="Google Shape;56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_HEADER_1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0" name="Google Shape;60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_AND_BODY_1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3" name="Google Shape;63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64" name="Google Shape;64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TITLE_AND_TWO_COLUMNS_1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7" name="Google Shape;67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8" name="Google Shape;68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9" name="Google Shape;69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_ONLY_1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2" name="Google Shape;72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_1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5" name="Google Shape;75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6" name="Google Shape;76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_1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79" name="Google Shape;79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_1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82" name="Google Shape;82;p2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3" name="Google Shape;83;p2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4" name="Google Shape;84;p2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85" name="Google Shape;85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_1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</a:lstStyle>
          <a:p/>
        </p:txBody>
      </p:sp>
      <p:sp>
        <p:nvSpPr>
          <p:cNvPr id="88" name="Google Shape;88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1" name="Google Shape;91;p2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algn="ctr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 algn="ctr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 algn="ctr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 algn="ctr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 algn="ctr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 algn="ctr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 algn="ctr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 algn="ctr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 algn="ctr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92" name="Google Shape;92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CUSTOM_7_1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5"/>
          <p:cNvSpPr txBox="1"/>
          <p:nvPr>
            <p:ph type="title"/>
          </p:nvPr>
        </p:nvSpPr>
        <p:spPr>
          <a:xfrm>
            <a:off x="677325" y="1832775"/>
            <a:ext cx="3217200" cy="148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7" name="Google Shape;97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8" name="Google Shape;98;p25"/>
          <p:cNvSpPr txBox="1"/>
          <p:nvPr>
            <p:ph idx="1" type="subTitle"/>
          </p:nvPr>
        </p:nvSpPr>
        <p:spPr>
          <a:xfrm>
            <a:off x="4406650" y="39375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99" name="Google Shape;99;p25"/>
          <p:cNvSpPr txBox="1"/>
          <p:nvPr>
            <p:ph idx="2" type="subTitle"/>
          </p:nvPr>
        </p:nvSpPr>
        <p:spPr>
          <a:xfrm>
            <a:off x="4406650" y="115170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00" name="Google Shape;100;p25"/>
          <p:cNvSpPr txBox="1"/>
          <p:nvPr>
            <p:ph idx="3" type="subTitle"/>
          </p:nvPr>
        </p:nvSpPr>
        <p:spPr>
          <a:xfrm>
            <a:off x="4406650" y="342557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01" name="Google Shape;101;p25"/>
          <p:cNvSpPr txBox="1"/>
          <p:nvPr>
            <p:ph idx="4" type="subTitle"/>
          </p:nvPr>
        </p:nvSpPr>
        <p:spPr>
          <a:xfrm>
            <a:off x="4406650" y="190966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02" name="Google Shape;102;p25"/>
          <p:cNvSpPr txBox="1"/>
          <p:nvPr>
            <p:ph idx="5" type="subTitle"/>
          </p:nvPr>
        </p:nvSpPr>
        <p:spPr>
          <a:xfrm>
            <a:off x="4406650" y="418352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03" name="Google Shape;103;p25"/>
          <p:cNvSpPr txBox="1"/>
          <p:nvPr>
            <p:ph idx="6" type="subTitle"/>
          </p:nvPr>
        </p:nvSpPr>
        <p:spPr>
          <a:xfrm>
            <a:off x="4406650" y="266761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CUSTOM_8_1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06" name="Google Shape;106;p26"/>
          <p:cNvSpPr txBox="1"/>
          <p:nvPr>
            <p:ph idx="1" type="body"/>
          </p:nvPr>
        </p:nvSpPr>
        <p:spPr>
          <a:xfrm>
            <a:off x="311700" y="1152475"/>
            <a:ext cx="4473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107" name="Google Shape;107;p26"/>
          <p:cNvSpPr/>
          <p:nvPr>
            <p:ph idx="2" type="pic"/>
          </p:nvPr>
        </p:nvSpPr>
        <p:spPr>
          <a:xfrm>
            <a:off x="4992024" y="1152775"/>
            <a:ext cx="3840300" cy="3416400"/>
          </a:xfrm>
          <a:prstGeom prst="rect">
            <a:avLst/>
          </a:prstGeom>
          <a:noFill/>
          <a:ln>
            <a:noFill/>
          </a:ln>
        </p:spPr>
      </p:sp>
      <p:sp>
        <p:nvSpPr>
          <p:cNvPr id="108" name="Google Shape;108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CUSTOM_1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1" name="Google Shape;111;p27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12" name="Google Shape;112;p27"/>
          <p:cNvSpPr txBox="1"/>
          <p:nvPr>
            <p:ph idx="1" type="body"/>
          </p:nvPr>
        </p:nvSpPr>
        <p:spPr>
          <a:xfrm>
            <a:off x="48315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113" name="Google Shape;113;p27"/>
          <p:cNvSpPr txBox="1"/>
          <p:nvPr>
            <p:ph idx="2" type="body"/>
          </p:nvPr>
        </p:nvSpPr>
        <p:spPr>
          <a:xfrm>
            <a:off x="504800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114" name="Google Shape;114;p27"/>
          <p:cNvSpPr txBox="1"/>
          <p:nvPr>
            <p:ph idx="3" type="subTitle"/>
          </p:nvPr>
        </p:nvSpPr>
        <p:spPr>
          <a:xfrm>
            <a:off x="48315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15" name="Google Shape;115;p27"/>
          <p:cNvSpPr txBox="1"/>
          <p:nvPr>
            <p:ph idx="4" type="subTitle"/>
          </p:nvPr>
        </p:nvSpPr>
        <p:spPr>
          <a:xfrm>
            <a:off x="504800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CUSTOM_2_2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8" name="Google Shape;118;p28"/>
          <p:cNvSpPr txBox="1"/>
          <p:nvPr>
            <p:ph idx="1" type="body"/>
          </p:nvPr>
        </p:nvSpPr>
        <p:spPr>
          <a:xfrm>
            <a:off x="4831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119" name="Google Shape;119;p28"/>
          <p:cNvSpPr txBox="1"/>
          <p:nvPr>
            <p:ph idx="2" type="body"/>
          </p:nvPr>
        </p:nvSpPr>
        <p:spPr>
          <a:xfrm>
            <a:off x="334772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120" name="Google Shape;120;p28"/>
          <p:cNvSpPr txBox="1"/>
          <p:nvPr>
            <p:ph idx="3" type="body"/>
          </p:nvPr>
        </p:nvSpPr>
        <p:spPr>
          <a:xfrm>
            <a:off x="62122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121" name="Google Shape;121;p28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22" name="Google Shape;122;p28"/>
          <p:cNvSpPr txBox="1"/>
          <p:nvPr>
            <p:ph idx="4" type="subTitle"/>
          </p:nvPr>
        </p:nvSpPr>
        <p:spPr>
          <a:xfrm>
            <a:off x="4831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23" name="Google Shape;123;p28"/>
          <p:cNvSpPr txBox="1"/>
          <p:nvPr>
            <p:ph idx="5" type="subTitle"/>
          </p:nvPr>
        </p:nvSpPr>
        <p:spPr>
          <a:xfrm>
            <a:off x="334772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24" name="Google Shape;124;p28"/>
          <p:cNvSpPr txBox="1"/>
          <p:nvPr>
            <p:ph idx="6" type="subTitle"/>
          </p:nvPr>
        </p:nvSpPr>
        <p:spPr>
          <a:xfrm>
            <a:off x="62122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CUSTOM_3_1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7" name="Google Shape;127;p29"/>
          <p:cNvSpPr txBox="1"/>
          <p:nvPr>
            <p:ph idx="1" type="body"/>
          </p:nvPr>
        </p:nvSpPr>
        <p:spPr>
          <a:xfrm>
            <a:off x="366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128" name="Google Shape;128;p29"/>
          <p:cNvSpPr txBox="1"/>
          <p:nvPr>
            <p:ph idx="2" type="body"/>
          </p:nvPr>
        </p:nvSpPr>
        <p:spPr>
          <a:xfrm>
            <a:off x="4938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129" name="Google Shape;129;p29"/>
          <p:cNvSpPr txBox="1"/>
          <p:nvPr>
            <p:ph idx="3" type="body"/>
          </p:nvPr>
        </p:nvSpPr>
        <p:spPr>
          <a:xfrm>
            <a:off x="366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130" name="Google Shape;130;p29"/>
          <p:cNvSpPr txBox="1"/>
          <p:nvPr>
            <p:ph idx="4" type="body"/>
          </p:nvPr>
        </p:nvSpPr>
        <p:spPr>
          <a:xfrm>
            <a:off x="4938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131" name="Google Shape;131;p29"/>
          <p:cNvSpPr txBox="1"/>
          <p:nvPr>
            <p:ph type="title"/>
          </p:nvPr>
        </p:nvSpPr>
        <p:spPr>
          <a:xfrm>
            <a:off x="366750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32" name="Google Shape;132;p29"/>
          <p:cNvSpPr txBox="1"/>
          <p:nvPr>
            <p:ph idx="5" type="subTitle"/>
          </p:nvPr>
        </p:nvSpPr>
        <p:spPr>
          <a:xfrm>
            <a:off x="366763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33" name="Google Shape;133;p29"/>
          <p:cNvSpPr txBox="1"/>
          <p:nvPr>
            <p:ph idx="6" type="subTitle"/>
          </p:nvPr>
        </p:nvSpPr>
        <p:spPr>
          <a:xfrm>
            <a:off x="4938738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34" name="Google Shape;134;p29"/>
          <p:cNvSpPr txBox="1"/>
          <p:nvPr>
            <p:ph idx="7" type="subTitle"/>
          </p:nvPr>
        </p:nvSpPr>
        <p:spPr>
          <a:xfrm>
            <a:off x="4938761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35" name="Google Shape;135;p29"/>
          <p:cNvSpPr txBox="1"/>
          <p:nvPr>
            <p:ph idx="8" type="subTitle"/>
          </p:nvPr>
        </p:nvSpPr>
        <p:spPr>
          <a:xfrm>
            <a:off x="366750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TITLE_ONLY_1_1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38" name="Google Shape;138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9" name="Google Shape;139;p30"/>
          <p:cNvSpPr/>
          <p:nvPr>
            <p:ph idx="2" type="pic"/>
          </p:nvPr>
        </p:nvSpPr>
        <p:spPr>
          <a:xfrm>
            <a:off x="311700" y="1170425"/>
            <a:ext cx="8520600" cy="3492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CUSTOM_4_1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1"/>
          <p:cNvSpPr txBox="1"/>
          <p:nvPr>
            <p:ph idx="1" type="body"/>
          </p:nvPr>
        </p:nvSpPr>
        <p:spPr>
          <a:xfrm>
            <a:off x="311700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42" name="Google Shape;142;p31"/>
          <p:cNvSpPr/>
          <p:nvPr>
            <p:ph idx="2" type="pic"/>
          </p:nvPr>
        </p:nvSpPr>
        <p:spPr>
          <a:xfrm>
            <a:off x="48048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143" name="Google Shape;143;p31"/>
          <p:cNvSpPr/>
          <p:nvPr>
            <p:ph idx="3" type="pic"/>
          </p:nvPr>
        </p:nvSpPr>
        <p:spPr>
          <a:xfrm>
            <a:off x="3117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144" name="Google Shape;144;p31"/>
          <p:cNvSpPr txBox="1"/>
          <p:nvPr>
            <p:ph idx="4" type="body"/>
          </p:nvPr>
        </p:nvSpPr>
        <p:spPr>
          <a:xfrm>
            <a:off x="4804825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45" name="Google Shape;145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6" name="Google Shape;146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47" name="Google Shape;147;p31"/>
          <p:cNvSpPr txBox="1"/>
          <p:nvPr>
            <p:ph idx="5" type="subTitle"/>
          </p:nvPr>
        </p:nvSpPr>
        <p:spPr>
          <a:xfrm>
            <a:off x="3117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48" name="Google Shape;148;p31"/>
          <p:cNvSpPr txBox="1"/>
          <p:nvPr>
            <p:ph idx="6" type="subTitle"/>
          </p:nvPr>
        </p:nvSpPr>
        <p:spPr>
          <a:xfrm>
            <a:off x="48048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CUSTOM_4_1_1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2"/>
          <p:cNvSpPr txBox="1"/>
          <p:nvPr>
            <p:ph idx="1" type="body"/>
          </p:nvPr>
        </p:nvSpPr>
        <p:spPr>
          <a:xfrm>
            <a:off x="31170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51" name="Google Shape;151;p32"/>
          <p:cNvSpPr/>
          <p:nvPr>
            <p:ph idx="2" type="pic"/>
          </p:nvPr>
        </p:nvSpPr>
        <p:spPr>
          <a:xfrm>
            <a:off x="62052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152" name="Google Shape;152;p32"/>
          <p:cNvSpPr/>
          <p:nvPr>
            <p:ph idx="3" type="pic"/>
          </p:nvPr>
        </p:nvSpPr>
        <p:spPr>
          <a:xfrm>
            <a:off x="3117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153" name="Google Shape;153;p32"/>
          <p:cNvSpPr txBox="1"/>
          <p:nvPr>
            <p:ph idx="4" type="body"/>
          </p:nvPr>
        </p:nvSpPr>
        <p:spPr>
          <a:xfrm>
            <a:off x="6205225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54" name="Google Shape;154;p32"/>
          <p:cNvSpPr/>
          <p:nvPr>
            <p:ph idx="5" type="pic"/>
          </p:nvPr>
        </p:nvSpPr>
        <p:spPr>
          <a:xfrm>
            <a:off x="3255250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155" name="Google Shape;155;p32"/>
          <p:cNvSpPr txBox="1"/>
          <p:nvPr>
            <p:ph idx="6" type="body"/>
          </p:nvPr>
        </p:nvSpPr>
        <p:spPr>
          <a:xfrm>
            <a:off x="325525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56" name="Google Shape;156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7" name="Google Shape;157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58" name="Google Shape;158;p32"/>
          <p:cNvSpPr txBox="1"/>
          <p:nvPr>
            <p:ph idx="7" type="subTitle"/>
          </p:nvPr>
        </p:nvSpPr>
        <p:spPr>
          <a:xfrm>
            <a:off x="3117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59" name="Google Shape;159;p32"/>
          <p:cNvSpPr txBox="1"/>
          <p:nvPr>
            <p:ph idx="8" type="subTitle"/>
          </p:nvPr>
        </p:nvSpPr>
        <p:spPr>
          <a:xfrm>
            <a:off x="62052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60" name="Google Shape;160;p32"/>
          <p:cNvSpPr txBox="1"/>
          <p:nvPr>
            <p:ph idx="9" type="subTitle"/>
          </p:nvPr>
        </p:nvSpPr>
        <p:spPr>
          <a:xfrm>
            <a:off x="3255250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CUSTOM_5_1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3"/>
          <p:cNvSpPr/>
          <p:nvPr>
            <p:ph idx="2" type="pic"/>
          </p:nvPr>
        </p:nvSpPr>
        <p:spPr>
          <a:xfrm>
            <a:off x="311700" y="445025"/>
            <a:ext cx="8520600" cy="4218300"/>
          </a:xfrm>
          <a:prstGeom prst="rect">
            <a:avLst/>
          </a:prstGeom>
          <a:noFill/>
          <a:ln>
            <a:noFill/>
          </a:ln>
        </p:spPr>
      </p:sp>
      <p:sp>
        <p:nvSpPr>
          <p:cNvPr id="163" name="Google Shape;163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CUSTOM_6_1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6" name="Google Shape;166;p34"/>
          <p:cNvSpPr/>
          <p:nvPr>
            <p:ph idx="2" type="pic"/>
          </p:nvPr>
        </p:nvSpPr>
        <p:spPr>
          <a:xfrm>
            <a:off x="338960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67" name="Google Shape;167;p34"/>
          <p:cNvSpPr/>
          <p:nvPr>
            <p:ph idx="3" type="pic"/>
          </p:nvPr>
        </p:nvSpPr>
        <p:spPr>
          <a:xfrm>
            <a:off x="5195935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68" name="Google Shape;168;p34"/>
          <p:cNvSpPr/>
          <p:nvPr>
            <p:ph idx="4" type="pic"/>
          </p:nvPr>
        </p:nvSpPr>
        <p:spPr>
          <a:xfrm>
            <a:off x="700227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69" name="Google Shape;169;p34"/>
          <p:cNvSpPr/>
          <p:nvPr>
            <p:ph idx="5" type="pic"/>
          </p:nvPr>
        </p:nvSpPr>
        <p:spPr>
          <a:xfrm>
            <a:off x="3389588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70" name="Google Shape;170;p34"/>
          <p:cNvSpPr/>
          <p:nvPr>
            <p:ph idx="6" type="pic"/>
          </p:nvPr>
        </p:nvSpPr>
        <p:spPr>
          <a:xfrm>
            <a:off x="5195922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71" name="Google Shape;171;p34"/>
          <p:cNvSpPr/>
          <p:nvPr>
            <p:ph idx="7" type="pic"/>
          </p:nvPr>
        </p:nvSpPr>
        <p:spPr>
          <a:xfrm>
            <a:off x="7002257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34"/>
          <p:cNvSpPr txBox="1"/>
          <p:nvPr>
            <p:ph type="title"/>
          </p:nvPr>
        </p:nvSpPr>
        <p:spPr>
          <a:xfrm>
            <a:off x="351550" y="445025"/>
            <a:ext cx="2596800" cy="17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73" name="Google Shape;173;p34"/>
          <p:cNvSpPr/>
          <p:nvPr>
            <p:ph idx="8" type="pic"/>
          </p:nvPr>
        </p:nvSpPr>
        <p:spPr>
          <a:xfrm>
            <a:off x="3389588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74" name="Google Shape;174;p34"/>
          <p:cNvSpPr/>
          <p:nvPr>
            <p:ph idx="9" type="pic"/>
          </p:nvPr>
        </p:nvSpPr>
        <p:spPr>
          <a:xfrm>
            <a:off x="5195922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75" name="Google Shape;175;p34"/>
          <p:cNvSpPr/>
          <p:nvPr>
            <p:ph idx="13" type="pic"/>
          </p:nvPr>
        </p:nvSpPr>
        <p:spPr>
          <a:xfrm>
            <a:off x="7002257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5564">
          <p15:clr>
            <a:srgbClr val="E46962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page" type="title">
  <p:cSld name="TITLE"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5"/>
          <p:cNvSpPr/>
          <p:nvPr>
            <p:ph idx="2" type="pic"/>
          </p:nvPr>
        </p:nvSpPr>
        <p:spPr>
          <a:xfrm>
            <a:off x="0" y="1693150"/>
            <a:ext cx="4494900" cy="2755800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35"/>
          <p:cNvSpPr txBox="1"/>
          <p:nvPr/>
        </p:nvSpPr>
        <p:spPr>
          <a:xfrm>
            <a:off x="0" y="-125188"/>
            <a:ext cx="9144000" cy="15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800">
              <a:latin typeface="Merriweather Light"/>
              <a:ea typeface="Merriweather Light"/>
              <a:cs typeface="Merriweather Light"/>
              <a:sym typeface="Merriweather Light"/>
            </a:endParaRPr>
          </a:p>
        </p:txBody>
      </p:sp>
      <p:sp>
        <p:nvSpPr>
          <p:cNvPr id="179" name="Google Shape;179;p35"/>
          <p:cNvSpPr txBox="1"/>
          <p:nvPr>
            <p:ph idx="1" type="subTitle"/>
          </p:nvPr>
        </p:nvSpPr>
        <p:spPr>
          <a:xfrm>
            <a:off x="4658775" y="4015525"/>
            <a:ext cx="4256400" cy="899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 Light"/>
              <a:buNone/>
              <a:defRPr sz="3000">
                <a:latin typeface="Merriweather Light"/>
                <a:ea typeface="Merriweather Light"/>
                <a:cs typeface="Merriweather Light"/>
                <a:sym typeface="Merriweather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0" name="Google Shape;180;p35"/>
          <p:cNvSpPr txBox="1"/>
          <p:nvPr>
            <p:ph idx="3" type="body"/>
          </p:nvPr>
        </p:nvSpPr>
        <p:spPr>
          <a:xfrm>
            <a:off x="4658775" y="2585350"/>
            <a:ext cx="4278600" cy="80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Char char="●"/>
              <a:defRPr>
                <a:solidFill>
                  <a:schemeClr val="dk2"/>
                </a:solidFill>
              </a:defRPr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Char char="○"/>
              <a:defRPr>
                <a:solidFill>
                  <a:schemeClr val="dk2"/>
                </a:solidFill>
              </a:defRPr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Char char="■"/>
              <a:defRPr>
                <a:solidFill>
                  <a:schemeClr val="dk2"/>
                </a:solidFill>
              </a:defRPr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Char char="●"/>
              <a:defRPr>
                <a:solidFill>
                  <a:schemeClr val="dk2"/>
                </a:solidFill>
              </a:defRPr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Char char="○"/>
              <a:defRPr>
                <a:solidFill>
                  <a:schemeClr val="dk2"/>
                </a:solidFill>
              </a:defRPr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Char char="■"/>
              <a:defRPr>
                <a:solidFill>
                  <a:schemeClr val="dk2"/>
                </a:solidFill>
              </a:defRPr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Char char="●"/>
              <a:defRPr>
                <a:solidFill>
                  <a:schemeClr val="dk2"/>
                </a:solidFill>
              </a:defRPr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Char char="○"/>
              <a:defRPr>
                <a:solidFill>
                  <a:schemeClr val="dk2"/>
                </a:solidFill>
              </a:defRPr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81" name="Google Shape;181;p35"/>
          <p:cNvSpPr txBox="1"/>
          <p:nvPr>
            <p:ph type="title"/>
          </p:nvPr>
        </p:nvSpPr>
        <p:spPr>
          <a:xfrm>
            <a:off x="0" y="-204100"/>
            <a:ext cx="9144000" cy="16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800"/>
              <a:buFont typeface="Merriweather Light"/>
              <a:buNone/>
              <a:defRPr sz="11800"/>
            </a:lvl1pPr>
            <a:lvl2pPr lvl="1">
              <a:spcBef>
                <a:spcPts val="0"/>
              </a:spcBef>
              <a:spcAft>
                <a:spcPts val="0"/>
              </a:spcAft>
              <a:buSzPts val="11800"/>
              <a:buFont typeface="Merriweather Light"/>
              <a:buNone/>
              <a:defRPr sz="11800"/>
            </a:lvl2pPr>
            <a:lvl3pPr lvl="2">
              <a:spcBef>
                <a:spcPts val="0"/>
              </a:spcBef>
              <a:spcAft>
                <a:spcPts val="0"/>
              </a:spcAft>
              <a:buSzPts val="11800"/>
              <a:buFont typeface="Merriweather Light"/>
              <a:buNone/>
              <a:defRPr sz="11800"/>
            </a:lvl3pPr>
            <a:lvl4pPr lvl="3">
              <a:spcBef>
                <a:spcPts val="0"/>
              </a:spcBef>
              <a:spcAft>
                <a:spcPts val="0"/>
              </a:spcAft>
              <a:buSzPts val="11800"/>
              <a:buFont typeface="Merriweather Light"/>
              <a:buNone/>
              <a:defRPr sz="11800"/>
            </a:lvl4pPr>
            <a:lvl5pPr lvl="4">
              <a:spcBef>
                <a:spcPts val="0"/>
              </a:spcBef>
              <a:spcAft>
                <a:spcPts val="0"/>
              </a:spcAft>
              <a:buSzPts val="11800"/>
              <a:buFont typeface="Merriweather Light"/>
              <a:buNone/>
              <a:defRPr sz="11800"/>
            </a:lvl5pPr>
            <a:lvl6pPr lvl="5">
              <a:spcBef>
                <a:spcPts val="0"/>
              </a:spcBef>
              <a:spcAft>
                <a:spcPts val="0"/>
              </a:spcAft>
              <a:buSzPts val="11800"/>
              <a:buFont typeface="Merriweather Light"/>
              <a:buNone/>
              <a:defRPr sz="11800"/>
            </a:lvl6pPr>
            <a:lvl7pPr lvl="6">
              <a:spcBef>
                <a:spcPts val="0"/>
              </a:spcBef>
              <a:spcAft>
                <a:spcPts val="0"/>
              </a:spcAft>
              <a:buSzPts val="11800"/>
              <a:buFont typeface="Merriweather Light"/>
              <a:buNone/>
              <a:defRPr sz="11800"/>
            </a:lvl7pPr>
            <a:lvl8pPr lvl="7">
              <a:spcBef>
                <a:spcPts val="0"/>
              </a:spcBef>
              <a:spcAft>
                <a:spcPts val="0"/>
              </a:spcAft>
              <a:buSzPts val="11800"/>
              <a:buFont typeface="Merriweather Light"/>
              <a:buNone/>
              <a:defRPr sz="11800"/>
            </a:lvl8pPr>
            <a:lvl9pPr lvl="8">
              <a:spcBef>
                <a:spcPts val="0"/>
              </a:spcBef>
              <a:spcAft>
                <a:spcPts val="0"/>
              </a:spcAft>
              <a:buSzPts val="11800"/>
              <a:buFont typeface="Merriweather Light"/>
              <a:buNone/>
              <a:defRPr sz="11800"/>
            </a:lvl9pPr>
          </a:lstStyle>
          <a:p/>
        </p:txBody>
      </p:sp>
      <p:sp>
        <p:nvSpPr>
          <p:cNvPr id="182" name="Google Shape;182;p35"/>
          <p:cNvSpPr txBox="1"/>
          <p:nvPr>
            <p:ph idx="4" type="body"/>
          </p:nvPr>
        </p:nvSpPr>
        <p:spPr>
          <a:xfrm>
            <a:off x="228600" y="4597400"/>
            <a:ext cx="3150000" cy="31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●"/>
              <a:defRPr>
                <a:solidFill>
                  <a:schemeClr val="dk2"/>
                </a:solidFill>
              </a:defRPr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○"/>
              <a:defRPr>
                <a:solidFill>
                  <a:schemeClr val="dk2"/>
                </a:solidFill>
              </a:defRPr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■"/>
              <a:defRPr>
                <a:solidFill>
                  <a:schemeClr val="dk2"/>
                </a:solidFill>
              </a:defRPr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●"/>
              <a:defRPr>
                <a:solidFill>
                  <a:schemeClr val="dk2"/>
                </a:solidFill>
              </a:defRPr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○"/>
              <a:defRPr>
                <a:solidFill>
                  <a:schemeClr val="dk2"/>
                </a:solidFill>
              </a:defRPr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■"/>
              <a:defRPr>
                <a:solidFill>
                  <a:schemeClr val="dk2"/>
                </a:solidFill>
              </a:defRPr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●"/>
              <a:defRPr>
                <a:solidFill>
                  <a:schemeClr val="dk2"/>
                </a:solidFill>
              </a:defRPr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○"/>
              <a:defRPr>
                <a:solidFill>
                  <a:schemeClr val="dk2"/>
                </a:solidFill>
              </a:defRPr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Divider" type="secHead">
  <p:cSld name="SECTION_HEAD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6"/>
          <p:cNvSpPr/>
          <p:nvPr>
            <p:ph idx="2" type="pic"/>
          </p:nvPr>
        </p:nvSpPr>
        <p:spPr>
          <a:xfrm>
            <a:off x="0" y="0"/>
            <a:ext cx="8583300" cy="3954600"/>
          </a:xfrm>
          <a:prstGeom prst="rect">
            <a:avLst/>
          </a:prstGeom>
          <a:noFill/>
          <a:ln>
            <a:noFill/>
          </a:ln>
        </p:spPr>
      </p:sp>
      <p:sp>
        <p:nvSpPr>
          <p:cNvPr id="185" name="Google Shape;185;p36"/>
          <p:cNvSpPr txBox="1"/>
          <p:nvPr>
            <p:ph type="title"/>
          </p:nvPr>
        </p:nvSpPr>
        <p:spPr>
          <a:xfrm>
            <a:off x="228600" y="4076300"/>
            <a:ext cx="8354700" cy="106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200"/>
              <a:buFont typeface="Merriweather Light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186" name="Google Shape;186;p36"/>
          <p:cNvCxnSpPr/>
          <p:nvPr/>
        </p:nvCxnSpPr>
        <p:spPr>
          <a:xfrm>
            <a:off x="8586257" y="1"/>
            <a:ext cx="0" cy="51441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7" name="Google Shape;187;p36"/>
          <p:cNvSpPr txBox="1"/>
          <p:nvPr>
            <p:ph idx="3" type="title"/>
          </p:nvPr>
        </p:nvSpPr>
        <p:spPr>
          <a:xfrm rot="-5400000">
            <a:off x="8360500" y="443600"/>
            <a:ext cx="1020300" cy="56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Lexend Light"/>
              <a:buNone/>
              <a:defRPr sz="700">
                <a:solidFill>
                  <a:schemeClr val="accent2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88" name="Google Shape;188;p36"/>
          <p:cNvSpPr txBox="1"/>
          <p:nvPr>
            <p:ph idx="4" type="title"/>
          </p:nvPr>
        </p:nvSpPr>
        <p:spPr>
          <a:xfrm rot="-5400000">
            <a:off x="7417450" y="2291400"/>
            <a:ext cx="2906400" cy="56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Merriweather Light"/>
              <a:buNone/>
              <a:defRPr sz="15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89" name="Google Shape;189;p36"/>
          <p:cNvSpPr txBox="1"/>
          <p:nvPr>
            <p:ph idx="5" type="title"/>
          </p:nvPr>
        </p:nvSpPr>
        <p:spPr>
          <a:xfrm>
            <a:off x="8583300" y="4329650"/>
            <a:ext cx="567600" cy="66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Lexend Light"/>
              <a:buNone/>
              <a:defRPr sz="700">
                <a:solidFill>
                  <a:schemeClr val="accent2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rvices / Clients" type="tx">
  <p:cSld name="TITLE_AND_BODY"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1" name="Google Shape;191;p37"/>
          <p:cNvCxnSpPr/>
          <p:nvPr/>
        </p:nvCxnSpPr>
        <p:spPr>
          <a:xfrm>
            <a:off x="8586257" y="1"/>
            <a:ext cx="0" cy="51441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2" name="Google Shape;192;p37"/>
          <p:cNvSpPr txBox="1"/>
          <p:nvPr>
            <p:ph type="title"/>
          </p:nvPr>
        </p:nvSpPr>
        <p:spPr>
          <a:xfrm rot="-5400000">
            <a:off x="8360500" y="443600"/>
            <a:ext cx="1020300" cy="56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Lexend Light"/>
              <a:buNone/>
              <a:defRPr sz="700">
                <a:solidFill>
                  <a:schemeClr val="accent2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93" name="Google Shape;193;p37"/>
          <p:cNvSpPr txBox="1"/>
          <p:nvPr>
            <p:ph idx="2" type="title"/>
          </p:nvPr>
        </p:nvSpPr>
        <p:spPr>
          <a:xfrm rot="-5400000">
            <a:off x="7417450" y="2291400"/>
            <a:ext cx="2906400" cy="56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Merriweather Light"/>
              <a:buNone/>
              <a:defRPr sz="15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94" name="Google Shape;194;p37"/>
          <p:cNvSpPr txBox="1"/>
          <p:nvPr>
            <p:ph idx="3" type="title"/>
          </p:nvPr>
        </p:nvSpPr>
        <p:spPr>
          <a:xfrm>
            <a:off x="8583300" y="4329650"/>
            <a:ext cx="567600" cy="66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Lexend Light"/>
              <a:buNone/>
              <a:defRPr sz="700">
                <a:solidFill>
                  <a:schemeClr val="accent2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95" name="Google Shape;195;p37"/>
          <p:cNvSpPr txBox="1"/>
          <p:nvPr>
            <p:ph idx="4" type="title"/>
          </p:nvPr>
        </p:nvSpPr>
        <p:spPr>
          <a:xfrm>
            <a:off x="228600" y="219850"/>
            <a:ext cx="2048100" cy="2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Lexend Light"/>
              <a:buNone/>
              <a:defRPr sz="900">
                <a:latin typeface="Lexend Light"/>
                <a:ea typeface="Lexend Light"/>
                <a:cs typeface="Lexend Light"/>
                <a:sym typeface="Lexend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9pPr>
          </a:lstStyle>
          <a:p/>
        </p:txBody>
      </p:sp>
      <p:sp>
        <p:nvSpPr>
          <p:cNvPr id="196" name="Google Shape;196;p37"/>
          <p:cNvSpPr txBox="1"/>
          <p:nvPr>
            <p:ph idx="5" type="title"/>
          </p:nvPr>
        </p:nvSpPr>
        <p:spPr>
          <a:xfrm>
            <a:off x="228600" y="516850"/>
            <a:ext cx="7619700" cy="50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Font typeface="Merriweather"/>
              <a:buNone/>
              <a:defRPr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197" name="Google Shape;197;p37"/>
          <p:cNvCxnSpPr/>
          <p:nvPr/>
        </p:nvCxnSpPr>
        <p:spPr>
          <a:xfrm>
            <a:off x="0" y="2212850"/>
            <a:ext cx="85863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8" name="Google Shape;198;p37"/>
          <p:cNvCxnSpPr/>
          <p:nvPr/>
        </p:nvCxnSpPr>
        <p:spPr>
          <a:xfrm>
            <a:off x="-125" y="4914900"/>
            <a:ext cx="85863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9" name="Google Shape;199;p37"/>
          <p:cNvSpPr txBox="1"/>
          <p:nvPr>
            <p:ph idx="1" type="subTitle"/>
          </p:nvPr>
        </p:nvSpPr>
        <p:spPr>
          <a:xfrm>
            <a:off x="228600" y="2353775"/>
            <a:ext cx="2203500" cy="21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Font typeface="Merriweather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0" name="Google Shape;200;p37"/>
          <p:cNvSpPr txBox="1"/>
          <p:nvPr>
            <p:ph idx="6" type="subTitle"/>
          </p:nvPr>
        </p:nvSpPr>
        <p:spPr>
          <a:xfrm>
            <a:off x="3558200" y="2353775"/>
            <a:ext cx="2037900" cy="21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Font typeface="Merriweather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1" name="Google Shape;201;p37"/>
          <p:cNvSpPr txBox="1"/>
          <p:nvPr>
            <p:ph idx="7" type="body"/>
          </p:nvPr>
        </p:nvSpPr>
        <p:spPr>
          <a:xfrm>
            <a:off x="229900" y="3034400"/>
            <a:ext cx="3148800" cy="177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202" name="Google Shape;202;p37"/>
          <p:cNvSpPr txBox="1"/>
          <p:nvPr>
            <p:ph idx="8" type="body"/>
          </p:nvPr>
        </p:nvSpPr>
        <p:spPr>
          <a:xfrm>
            <a:off x="3558200" y="3034400"/>
            <a:ext cx="3148800" cy="177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CUSTOM_3"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4" name="Google Shape;204;p38"/>
          <p:cNvCxnSpPr/>
          <p:nvPr/>
        </p:nvCxnSpPr>
        <p:spPr>
          <a:xfrm>
            <a:off x="8586257" y="1"/>
            <a:ext cx="0" cy="51441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5" name="Google Shape;205;p38"/>
          <p:cNvSpPr txBox="1"/>
          <p:nvPr>
            <p:ph type="title"/>
          </p:nvPr>
        </p:nvSpPr>
        <p:spPr>
          <a:xfrm rot="-5400000">
            <a:off x="8360500" y="443600"/>
            <a:ext cx="1020300" cy="56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Lexend Light"/>
              <a:buNone/>
              <a:defRPr sz="700">
                <a:solidFill>
                  <a:schemeClr val="accent2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06" name="Google Shape;206;p38"/>
          <p:cNvSpPr txBox="1"/>
          <p:nvPr>
            <p:ph idx="2" type="title"/>
          </p:nvPr>
        </p:nvSpPr>
        <p:spPr>
          <a:xfrm rot="-5400000">
            <a:off x="7417450" y="2291400"/>
            <a:ext cx="2906400" cy="56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Merriweather Light"/>
              <a:buNone/>
              <a:defRPr sz="15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07" name="Google Shape;207;p38"/>
          <p:cNvSpPr txBox="1"/>
          <p:nvPr>
            <p:ph idx="3" type="title"/>
          </p:nvPr>
        </p:nvSpPr>
        <p:spPr>
          <a:xfrm>
            <a:off x="8583300" y="4329650"/>
            <a:ext cx="567600" cy="66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Lexend Light"/>
              <a:buNone/>
              <a:defRPr sz="700">
                <a:solidFill>
                  <a:schemeClr val="accent2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ject slide" type="twoColTx">
  <p:cSld name="TITLE_AND_TWO_COLUMNS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9"/>
          <p:cNvSpPr/>
          <p:nvPr>
            <p:ph idx="2" type="pic"/>
          </p:nvPr>
        </p:nvSpPr>
        <p:spPr>
          <a:xfrm>
            <a:off x="3558200" y="213800"/>
            <a:ext cx="5025000" cy="2358000"/>
          </a:xfrm>
          <a:prstGeom prst="rect">
            <a:avLst/>
          </a:prstGeom>
          <a:noFill/>
          <a:ln>
            <a:noFill/>
          </a:ln>
        </p:spPr>
      </p:sp>
      <p:sp>
        <p:nvSpPr>
          <p:cNvPr id="210" name="Google Shape;210;p39"/>
          <p:cNvSpPr/>
          <p:nvPr>
            <p:ph idx="3" type="pic"/>
          </p:nvPr>
        </p:nvSpPr>
        <p:spPr>
          <a:xfrm>
            <a:off x="3557075" y="2571750"/>
            <a:ext cx="5025000" cy="234330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211" name="Google Shape;211;p39"/>
          <p:cNvCxnSpPr/>
          <p:nvPr/>
        </p:nvCxnSpPr>
        <p:spPr>
          <a:xfrm>
            <a:off x="8586257" y="1"/>
            <a:ext cx="0" cy="51441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2" name="Google Shape;212;p39"/>
          <p:cNvSpPr txBox="1"/>
          <p:nvPr>
            <p:ph type="title"/>
          </p:nvPr>
        </p:nvSpPr>
        <p:spPr>
          <a:xfrm rot="-5400000">
            <a:off x="8360500" y="443600"/>
            <a:ext cx="1020300" cy="56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Lexend Light"/>
              <a:buNone/>
              <a:defRPr sz="700">
                <a:solidFill>
                  <a:schemeClr val="accent2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13" name="Google Shape;213;p39"/>
          <p:cNvSpPr txBox="1"/>
          <p:nvPr>
            <p:ph idx="4" type="title"/>
          </p:nvPr>
        </p:nvSpPr>
        <p:spPr>
          <a:xfrm rot="-5400000">
            <a:off x="7417450" y="2291400"/>
            <a:ext cx="2906400" cy="56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Merriweather Light"/>
              <a:buNone/>
              <a:defRPr sz="15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14" name="Google Shape;214;p39"/>
          <p:cNvSpPr txBox="1"/>
          <p:nvPr>
            <p:ph idx="5" type="title"/>
          </p:nvPr>
        </p:nvSpPr>
        <p:spPr>
          <a:xfrm>
            <a:off x="8583300" y="4329650"/>
            <a:ext cx="567600" cy="66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Lexend Light"/>
              <a:buNone/>
              <a:defRPr sz="700">
                <a:solidFill>
                  <a:schemeClr val="accent2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15" name="Google Shape;215;p39"/>
          <p:cNvSpPr txBox="1"/>
          <p:nvPr>
            <p:ph idx="6" type="title"/>
          </p:nvPr>
        </p:nvSpPr>
        <p:spPr>
          <a:xfrm>
            <a:off x="228600" y="219850"/>
            <a:ext cx="2048100" cy="2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Lexend Light"/>
              <a:buNone/>
              <a:defRPr sz="900">
                <a:latin typeface="Lexend Light"/>
                <a:ea typeface="Lexend Light"/>
                <a:cs typeface="Lexend Light"/>
                <a:sym typeface="Lexend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9pPr>
          </a:lstStyle>
          <a:p/>
        </p:txBody>
      </p:sp>
      <p:sp>
        <p:nvSpPr>
          <p:cNvPr id="216" name="Google Shape;216;p39"/>
          <p:cNvSpPr txBox="1"/>
          <p:nvPr>
            <p:ph idx="7" type="title"/>
          </p:nvPr>
        </p:nvSpPr>
        <p:spPr>
          <a:xfrm>
            <a:off x="231325" y="1403700"/>
            <a:ext cx="3147300" cy="116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 Ligh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7" name="Google Shape;217;p39"/>
          <p:cNvSpPr txBox="1"/>
          <p:nvPr>
            <p:ph idx="1" type="body"/>
          </p:nvPr>
        </p:nvSpPr>
        <p:spPr>
          <a:xfrm>
            <a:off x="229125" y="2572475"/>
            <a:ext cx="3149400" cy="175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●"/>
              <a:defRPr>
                <a:solidFill>
                  <a:schemeClr val="dk2"/>
                </a:solidFill>
              </a:defRPr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○"/>
              <a:defRPr>
                <a:solidFill>
                  <a:schemeClr val="dk2"/>
                </a:solidFill>
              </a:defRPr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■"/>
              <a:defRPr>
                <a:solidFill>
                  <a:schemeClr val="dk2"/>
                </a:solidFill>
              </a:defRPr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●"/>
              <a:defRPr>
                <a:solidFill>
                  <a:schemeClr val="dk2"/>
                </a:solidFill>
              </a:defRPr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○"/>
              <a:defRPr>
                <a:solidFill>
                  <a:schemeClr val="dk2"/>
                </a:solidFill>
              </a:defRPr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■"/>
              <a:defRPr>
                <a:solidFill>
                  <a:schemeClr val="dk2"/>
                </a:solidFill>
              </a:defRPr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●"/>
              <a:defRPr>
                <a:solidFill>
                  <a:schemeClr val="dk2"/>
                </a:solidFill>
              </a:defRPr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○"/>
              <a:defRPr>
                <a:solidFill>
                  <a:schemeClr val="dk2"/>
                </a:solidFill>
              </a:defRPr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s with captions" type="titleOnly">
  <p:cSld name="TITLE_ONLY"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40"/>
          <p:cNvSpPr/>
          <p:nvPr>
            <p:ph idx="2" type="pic"/>
          </p:nvPr>
        </p:nvSpPr>
        <p:spPr>
          <a:xfrm>
            <a:off x="233775" y="820275"/>
            <a:ext cx="2043000" cy="3507000"/>
          </a:xfrm>
          <a:prstGeom prst="rect">
            <a:avLst/>
          </a:prstGeom>
          <a:noFill/>
          <a:ln>
            <a:noFill/>
          </a:ln>
        </p:spPr>
      </p:sp>
      <p:sp>
        <p:nvSpPr>
          <p:cNvPr id="220" name="Google Shape;220;p40"/>
          <p:cNvSpPr/>
          <p:nvPr>
            <p:ph idx="3" type="pic"/>
          </p:nvPr>
        </p:nvSpPr>
        <p:spPr>
          <a:xfrm>
            <a:off x="2441450" y="1404850"/>
            <a:ext cx="3154200" cy="3507000"/>
          </a:xfrm>
          <a:prstGeom prst="rect">
            <a:avLst/>
          </a:prstGeom>
          <a:noFill/>
          <a:ln>
            <a:noFill/>
          </a:ln>
        </p:spPr>
      </p:sp>
      <p:sp>
        <p:nvSpPr>
          <p:cNvPr id="221" name="Google Shape;221;p40"/>
          <p:cNvSpPr/>
          <p:nvPr>
            <p:ph idx="4" type="pic"/>
          </p:nvPr>
        </p:nvSpPr>
        <p:spPr>
          <a:xfrm>
            <a:off x="5760650" y="818250"/>
            <a:ext cx="2052600" cy="361290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222" name="Google Shape;222;p40"/>
          <p:cNvCxnSpPr/>
          <p:nvPr/>
        </p:nvCxnSpPr>
        <p:spPr>
          <a:xfrm>
            <a:off x="8586257" y="1"/>
            <a:ext cx="0" cy="51441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3" name="Google Shape;223;p40"/>
          <p:cNvSpPr txBox="1"/>
          <p:nvPr>
            <p:ph type="title"/>
          </p:nvPr>
        </p:nvSpPr>
        <p:spPr>
          <a:xfrm rot="-5400000">
            <a:off x="8360500" y="443600"/>
            <a:ext cx="1020300" cy="56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Lexend Light"/>
              <a:buNone/>
              <a:defRPr sz="700">
                <a:solidFill>
                  <a:schemeClr val="accent2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24" name="Google Shape;224;p40"/>
          <p:cNvSpPr txBox="1"/>
          <p:nvPr>
            <p:ph idx="5" type="title"/>
          </p:nvPr>
        </p:nvSpPr>
        <p:spPr>
          <a:xfrm rot="-5400000">
            <a:off x="7417450" y="2291400"/>
            <a:ext cx="2906400" cy="56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Merriweather Light"/>
              <a:buNone/>
              <a:defRPr sz="15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25" name="Google Shape;225;p40"/>
          <p:cNvSpPr txBox="1"/>
          <p:nvPr>
            <p:ph idx="6" type="title"/>
          </p:nvPr>
        </p:nvSpPr>
        <p:spPr>
          <a:xfrm>
            <a:off x="8583300" y="4329650"/>
            <a:ext cx="567600" cy="66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Lexend Light"/>
              <a:buNone/>
              <a:defRPr sz="700">
                <a:solidFill>
                  <a:schemeClr val="accent2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26" name="Google Shape;226;p40"/>
          <p:cNvSpPr txBox="1"/>
          <p:nvPr>
            <p:ph idx="7" type="title"/>
          </p:nvPr>
        </p:nvSpPr>
        <p:spPr>
          <a:xfrm>
            <a:off x="228600" y="219850"/>
            <a:ext cx="2048100" cy="2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Lexend Light"/>
              <a:buNone/>
              <a:defRPr sz="900">
                <a:latin typeface="Lexend Light"/>
                <a:ea typeface="Lexend Light"/>
                <a:cs typeface="Lexend Light"/>
                <a:sym typeface="Lexend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9pPr>
          </a:lstStyle>
          <a:p/>
        </p:txBody>
      </p:sp>
      <p:sp>
        <p:nvSpPr>
          <p:cNvPr id="227" name="Google Shape;227;p40"/>
          <p:cNvSpPr txBox="1"/>
          <p:nvPr>
            <p:ph idx="1" type="body"/>
          </p:nvPr>
        </p:nvSpPr>
        <p:spPr>
          <a:xfrm>
            <a:off x="2447900" y="818250"/>
            <a:ext cx="3147600" cy="58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Merriweather"/>
              <a:buChar char="●"/>
              <a:defRPr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Merriweather"/>
              <a:buChar char="○"/>
              <a:defRPr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Merriweather"/>
              <a:buChar char="■"/>
              <a:defRPr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Merriweather"/>
              <a:buChar char="●"/>
              <a:defRPr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Merriweather"/>
              <a:buChar char="○"/>
              <a:defRPr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Merriweather"/>
              <a:buChar char="■"/>
              <a:defRPr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Merriweather"/>
              <a:buChar char="●"/>
              <a:defRPr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Merriweather"/>
              <a:buChar char="○"/>
              <a:defRPr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Merriweather"/>
              <a:buChar char="■"/>
              <a:defRPr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228" name="Google Shape;228;p40"/>
          <p:cNvSpPr txBox="1"/>
          <p:nvPr>
            <p:ph idx="8" type="body"/>
          </p:nvPr>
        </p:nvSpPr>
        <p:spPr>
          <a:xfrm>
            <a:off x="228600" y="4329625"/>
            <a:ext cx="2052600" cy="58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Merriweather"/>
              <a:buChar char="●"/>
              <a:defRPr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Merriweather"/>
              <a:buChar char="○"/>
              <a:defRPr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Merriweather"/>
              <a:buChar char="■"/>
              <a:defRPr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Merriweather"/>
              <a:buChar char="●"/>
              <a:defRPr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Merriweather"/>
              <a:buChar char="○"/>
              <a:defRPr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Merriweather"/>
              <a:buChar char="■"/>
              <a:defRPr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Merriweather"/>
              <a:buChar char="●"/>
              <a:defRPr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Merriweather"/>
              <a:buChar char="○"/>
              <a:defRPr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Merriweather"/>
              <a:buChar char="■"/>
              <a:defRPr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229" name="Google Shape;229;p40"/>
          <p:cNvSpPr txBox="1"/>
          <p:nvPr>
            <p:ph idx="9" type="body"/>
          </p:nvPr>
        </p:nvSpPr>
        <p:spPr>
          <a:xfrm>
            <a:off x="5755900" y="4431150"/>
            <a:ext cx="2057700" cy="48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Merriweather"/>
              <a:buChar char="●"/>
              <a:defRPr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Merriweather"/>
              <a:buChar char="○"/>
              <a:defRPr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Merriweather"/>
              <a:buChar char="■"/>
              <a:defRPr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Merriweather"/>
              <a:buChar char="●"/>
              <a:defRPr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Merriweather"/>
              <a:buChar char="○"/>
              <a:defRPr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Merriweather"/>
              <a:buChar char="■"/>
              <a:defRPr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Merriweather"/>
              <a:buChar char="●"/>
              <a:defRPr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Merriweather"/>
              <a:buChar char="○"/>
              <a:defRPr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Merriweather"/>
              <a:buChar char="■"/>
              <a:defRPr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xpertise / Skills">
  <p:cSld name="ONE_COLUMN_TEXT"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41"/>
          <p:cNvSpPr txBox="1"/>
          <p:nvPr>
            <p:ph type="title"/>
          </p:nvPr>
        </p:nvSpPr>
        <p:spPr>
          <a:xfrm>
            <a:off x="221950" y="804550"/>
            <a:ext cx="3156600" cy="322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"/>
              <a:buNone/>
              <a:defRPr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232" name="Google Shape;232;p41"/>
          <p:cNvCxnSpPr/>
          <p:nvPr/>
        </p:nvCxnSpPr>
        <p:spPr>
          <a:xfrm>
            <a:off x="8586257" y="1"/>
            <a:ext cx="0" cy="51441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3" name="Google Shape;233;p41"/>
          <p:cNvSpPr txBox="1"/>
          <p:nvPr>
            <p:ph idx="2" type="title"/>
          </p:nvPr>
        </p:nvSpPr>
        <p:spPr>
          <a:xfrm rot="-5400000">
            <a:off x="8360500" y="443600"/>
            <a:ext cx="1020300" cy="56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Lexend Light"/>
              <a:buNone/>
              <a:defRPr sz="700">
                <a:solidFill>
                  <a:schemeClr val="accent2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34" name="Google Shape;234;p41"/>
          <p:cNvSpPr txBox="1"/>
          <p:nvPr>
            <p:ph idx="3" type="title"/>
          </p:nvPr>
        </p:nvSpPr>
        <p:spPr>
          <a:xfrm rot="-5400000">
            <a:off x="7417450" y="2291400"/>
            <a:ext cx="2906400" cy="56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Merriweather Light"/>
              <a:buNone/>
              <a:defRPr sz="15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35" name="Google Shape;235;p41"/>
          <p:cNvSpPr txBox="1"/>
          <p:nvPr>
            <p:ph idx="4" type="title"/>
          </p:nvPr>
        </p:nvSpPr>
        <p:spPr>
          <a:xfrm>
            <a:off x="8583300" y="4329650"/>
            <a:ext cx="567600" cy="66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Lexend Light"/>
              <a:buNone/>
              <a:defRPr sz="700">
                <a:solidFill>
                  <a:schemeClr val="accent2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36" name="Google Shape;236;p41"/>
          <p:cNvSpPr txBox="1"/>
          <p:nvPr>
            <p:ph idx="5" type="title"/>
          </p:nvPr>
        </p:nvSpPr>
        <p:spPr>
          <a:xfrm>
            <a:off x="228600" y="219850"/>
            <a:ext cx="2048100" cy="2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Lexend Light"/>
              <a:buNone/>
              <a:defRPr sz="900">
                <a:latin typeface="Lexend Light"/>
                <a:ea typeface="Lexend Light"/>
                <a:cs typeface="Lexend Light"/>
                <a:sym typeface="Lexend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9pPr>
          </a:lstStyle>
          <a:p/>
        </p:txBody>
      </p:sp>
      <p:sp>
        <p:nvSpPr>
          <p:cNvPr id="237" name="Google Shape;237;p41"/>
          <p:cNvSpPr/>
          <p:nvPr>
            <p:ph idx="6" type="pic"/>
          </p:nvPr>
        </p:nvSpPr>
        <p:spPr>
          <a:xfrm>
            <a:off x="3556900" y="818400"/>
            <a:ext cx="2039100" cy="4098600"/>
          </a:xfrm>
          <a:prstGeom prst="rect">
            <a:avLst/>
          </a:prstGeom>
          <a:noFill/>
          <a:ln>
            <a:noFill/>
          </a:ln>
        </p:spPr>
      </p:sp>
      <p:sp>
        <p:nvSpPr>
          <p:cNvPr id="238" name="Google Shape;238;p41"/>
          <p:cNvSpPr/>
          <p:nvPr>
            <p:ph idx="7" type="pic"/>
          </p:nvPr>
        </p:nvSpPr>
        <p:spPr>
          <a:xfrm>
            <a:off x="5758550" y="818400"/>
            <a:ext cx="2052900" cy="4098600"/>
          </a:xfrm>
          <a:prstGeom prst="rect">
            <a:avLst/>
          </a:prstGeom>
          <a:noFill/>
          <a:ln>
            <a:noFill/>
          </a:ln>
        </p:spPr>
      </p:sp>
      <p:sp>
        <p:nvSpPr>
          <p:cNvPr id="239" name="Google Shape;239;p41"/>
          <p:cNvSpPr txBox="1"/>
          <p:nvPr>
            <p:ph idx="1" type="body"/>
          </p:nvPr>
        </p:nvSpPr>
        <p:spPr>
          <a:xfrm>
            <a:off x="228600" y="4179600"/>
            <a:ext cx="3150000" cy="73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●"/>
              <a:defRPr>
                <a:solidFill>
                  <a:schemeClr val="dk2"/>
                </a:solidFill>
              </a:defRPr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○"/>
              <a:defRPr>
                <a:solidFill>
                  <a:schemeClr val="dk2"/>
                </a:solidFill>
              </a:defRPr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■"/>
              <a:defRPr>
                <a:solidFill>
                  <a:schemeClr val="dk2"/>
                </a:solidFill>
              </a:defRPr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●"/>
              <a:defRPr>
                <a:solidFill>
                  <a:schemeClr val="dk2"/>
                </a:solidFill>
              </a:defRPr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○"/>
              <a:defRPr>
                <a:solidFill>
                  <a:schemeClr val="dk2"/>
                </a:solidFill>
              </a:defRPr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■"/>
              <a:defRPr>
                <a:solidFill>
                  <a:schemeClr val="dk2"/>
                </a:solidFill>
              </a:defRPr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●"/>
              <a:defRPr>
                <a:solidFill>
                  <a:schemeClr val="dk2"/>
                </a:solidFill>
              </a:defRPr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○"/>
              <a:defRPr>
                <a:solidFill>
                  <a:schemeClr val="dk2"/>
                </a:solidFill>
              </a:defRPr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40" name="Google Shape;240;p41"/>
          <p:cNvSpPr txBox="1"/>
          <p:nvPr>
            <p:ph idx="8" type="subTitle"/>
          </p:nvPr>
        </p:nvSpPr>
        <p:spPr>
          <a:xfrm>
            <a:off x="3556900" y="213800"/>
            <a:ext cx="2203500" cy="30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"/>
              <a:buNone/>
              <a:defRPr/>
            </a:lvl9pPr>
          </a:lstStyle>
          <a:p/>
        </p:txBody>
      </p:sp>
      <p:sp>
        <p:nvSpPr>
          <p:cNvPr id="241" name="Google Shape;241;p41"/>
          <p:cNvSpPr txBox="1"/>
          <p:nvPr>
            <p:ph idx="9" type="subTitle"/>
          </p:nvPr>
        </p:nvSpPr>
        <p:spPr>
          <a:xfrm>
            <a:off x="5766050" y="213800"/>
            <a:ext cx="2037900" cy="30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act page">
  <p:cSld name="MAIN_POINT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2"/>
          <p:cNvSpPr txBox="1"/>
          <p:nvPr>
            <p:ph type="title"/>
          </p:nvPr>
        </p:nvSpPr>
        <p:spPr>
          <a:xfrm>
            <a:off x="228600" y="219850"/>
            <a:ext cx="7740000" cy="59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Font typeface="Merriweather Ligh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 Light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 Light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 Light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 Light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 Light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 Light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 Light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 Light"/>
              <a:buNone/>
              <a:defRPr/>
            </a:lvl9pPr>
          </a:lstStyle>
          <a:p/>
        </p:txBody>
      </p:sp>
      <p:sp>
        <p:nvSpPr>
          <p:cNvPr id="244" name="Google Shape;244;p42"/>
          <p:cNvSpPr txBox="1"/>
          <p:nvPr>
            <p:ph idx="2" type="title"/>
          </p:nvPr>
        </p:nvSpPr>
        <p:spPr>
          <a:xfrm>
            <a:off x="228600" y="1984250"/>
            <a:ext cx="4265700" cy="59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Font typeface="Merriweather"/>
              <a:buNone/>
              <a:defRPr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"/>
              <a:buNone/>
              <a:defRPr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"/>
              <a:buNone/>
              <a:defRPr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"/>
              <a:buNone/>
              <a:defRPr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"/>
              <a:buNone/>
              <a:defRPr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"/>
              <a:buNone/>
              <a:defRPr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"/>
              <a:buNone/>
              <a:defRPr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"/>
              <a:buNone/>
              <a:defRPr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"/>
              <a:buNone/>
              <a:defRPr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245" name="Google Shape;245;p42"/>
          <p:cNvSpPr txBox="1"/>
          <p:nvPr>
            <p:ph idx="3" type="title"/>
          </p:nvPr>
        </p:nvSpPr>
        <p:spPr>
          <a:xfrm>
            <a:off x="4658875" y="4316425"/>
            <a:ext cx="4256400" cy="59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Font typeface="Merriweather Ligh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 Light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 Light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 Light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 Light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 Light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 Light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 Light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 Light"/>
              <a:buNone/>
              <a:defRPr/>
            </a:lvl9pPr>
          </a:lstStyle>
          <a:p/>
        </p:txBody>
      </p:sp>
      <p:sp>
        <p:nvSpPr>
          <p:cNvPr id="246" name="Google Shape;246;p42"/>
          <p:cNvSpPr txBox="1"/>
          <p:nvPr>
            <p:ph idx="1" type="body"/>
          </p:nvPr>
        </p:nvSpPr>
        <p:spPr>
          <a:xfrm>
            <a:off x="228600" y="4179600"/>
            <a:ext cx="3150000" cy="73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●"/>
              <a:defRPr>
                <a:solidFill>
                  <a:schemeClr val="dk2"/>
                </a:solidFill>
              </a:defRPr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○"/>
              <a:defRPr>
                <a:solidFill>
                  <a:schemeClr val="dk2"/>
                </a:solidFill>
              </a:defRPr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■"/>
              <a:defRPr>
                <a:solidFill>
                  <a:schemeClr val="dk2"/>
                </a:solidFill>
              </a:defRPr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●"/>
              <a:defRPr>
                <a:solidFill>
                  <a:schemeClr val="dk2"/>
                </a:solidFill>
              </a:defRPr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○"/>
              <a:defRPr>
                <a:solidFill>
                  <a:schemeClr val="dk2"/>
                </a:solidFill>
              </a:defRPr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■"/>
              <a:defRPr>
                <a:solidFill>
                  <a:schemeClr val="dk2"/>
                </a:solidFill>
              </a:defRPr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●"/>
              <a:defRPr>
                <a:solidFill>
                  <a:schemeClr val="dk2"/>
                </a:solidFill>
              </a:defRPr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○"/>
              <a:defRPr>
                <a:solidFill>
                  <a:schemeClr val="dk2"/>
                </a:solidFill>
              </a:defRPr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47" name="Google Shape;247;p42"/>
          <p:cNvSpPr txBox="1"/>
          <p:nvPr>
            <p:ph idx="4" type="body"/>
          </p:nvPr>
        </p:nvSpPr>
        <p:spPr>
          <a:xfrm>
            <a:off x="4658875" y="1984250"/>
            <a:ext cx="4265700" cy="73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●"/>
              <a:defRPr>
                <a:solidFill>
                  <a:schemeClr val="dk2"/>
                </a:solidFill>
              </a:defRPr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○"/>
              <a:defRPr>
                <a:solidFill>
                  <a:schemeClr val="dk2"/>
                </a:solidFill>
              </a:defRPr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■"/>
              <a:defRPr>
                <a:solidFill>
                  <a:schemeClr val="dk2"/>
                </a:solidFill>
              </a:defRPr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●"/>
              <a:defRPr>
                <a:solidFill>
                  <a:schemeClr val="dk2"/>
                </a:solidFill>
              </a:defRPr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○"/>
              <a:defRPr>
                <a:solidFill>
                  <a:schemeClr val="dk2"/>
                </a:solidFill>
              </a:defRPr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■"/>
              <a:defRPr>
                <a:solidFill>
                  <a:schemeClr val="dk2"/>
                </a:solidFill>
              </a:defRPr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●"/>
              <a:defRPr>
                <a:solidFill>
                  <a:schemeClr val="dk2"/>
                </a:solidFill>
              </a:defRPr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○"/>
              <a:defRPr>
                <a:solidFill>
                  <a:schemeClr val="dk2"/>
                </a:solidFill>
              </a:defRPr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wards">
  <p:cSld name="SECTION_TITLE_AND_DESCRIPTION"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9" name="Google Shape;249;p43"/>
          <p:cNvCxnSpPr/>
          <p:nvPr/>
        </p:nvCxnSpPr>
        <p:spPr>
          <a:xfrm>
            <a:off x="-125" y="2270875"/>
            <a:ext cx="85863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0" name="Google Shape;250;p43"/>
          <p:cNvCxnSpPr/>
          <p:nvPr/>
        </p:nvCxnSpPr>
        <p:spPr>
          <a:xfrm>
            <a:off x="-125" y="3149550"/>
            <a:ext cx="85863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1" name="Google Shape;251;p43"/>
          <p:cNvCxnSpPr/>
          <p:nvPr/>
        </p:nvCxnSpPr>
        <p:spPr>
          <a:xfrm>
            <a:off x="-125" y="4030900"/>
            <a:ext cx="85863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2" name="Google Shape;252;p43"/>
          <p:cNvCxnSpPr/>
          <p:nvPr/>
        </p:nvCxnSpPr>
        <p:spPr>
          <a:xfrm>
            <a:off x="-125" y="4914900"/>
            <a:ext cx="85863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3" name="Google Shape;253;p43"/>
          <p:cNvSpPr txBox="1"/>
          <p:nvPr>
            <p:ph type="title"/>
          </p:nvPr>
        </p:nvSpPr>
        <p:spPr>
          <a:xfrm>
            <a:off x="228600" y="219850"/>
            <a:ext cx="2048100" cy="2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Lexend Light"/>
              <a:buNone/>
              <a:defRPr sz="900">
                <a:latin typeface="Lexend Light"/>
                <a:ea typeface="Lexend Light"/>
                <a:cs typeface="Lexend Light"/>
                <a:sym typeface="Lexend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254" name="Google Shape;254;p43"/>
          <p:cNvCxnSpPr/>
          <p:nvPr/>
        </p:nvCxnSpPr>
        <p:spPr>
          <a:xfrm>
            <a:off x="8586257" y="1"/>
            <a:ext cx="0" cy="51441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5" name="Google Shape;255;p43"/>
          <p:cNvSpPr txBox="1"/>
          <p:nvPr>
            <p:ph idx="2" type="title"/>
          </p:nvPr>
        </p:nvSpPr>
        <p:spPr>
          <a:xfrm rot="-5400000">
            <a:off x="8360500" y="443600"/>
            <a:ext cx="1020300" cy="56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Lexend Light"/>
              <a:buNone/>
              <a:defRPr sz="700">
                <a:solidFill>
                  <a:schemeClr val="accent2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56" name="Google Shape;256;p43"/>
          <p:cNvSpPr txBox="1"/>
          <p:nvPr>
            <p:ph idx="3" type="title"/>
          </p:nvPr>
        </p:nvSpPr>
        <p:spPr>
          <a:xfrm rot="-5400000">
            <a:off x="7417450" y="2291400"/>
            <a:ext cx="2906400" cy="56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Merriweather Light"/>
              <a:buNone/>
              <a:defRPr sz="15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57" name="Google Shape;257;p43"/>
          <p:cNvSpPr txBox="1"/>
          <p:nvPr>
            <p:ph idx="4" type="title"/>
          </p:nvPr>
        </p:nvSpPr>
        <p:spPr>
          <a:xfrm>
            <a:off x="8583300" y="4329650"/>
            <a:ext cx="567600" cy="66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Lexend Light"/>
              <a:buNone/>
              <a:defRPr sz="700">
                <a:solidFill>
                  <a:schemeClr val="accent2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58" name="Google Shape;258;p43"/>
          <p:cNvSpPr txBox="1"/>
          <p:nvPr>
            <p:ph idx="5" type="title"/>
          </p:nvPr>
        </p:nvSpPr>
        <p:spPr>
          <a:xfrm>
            <a:off x="1325925" y="1403700"/>
            <a:ext cx="4270200" cy="86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259" name="Google Shape;259;p43"/>
          <p:cNvSpPr txBox="1"/>
          <p:nvPr>
            <p:ph idx="6" type="title"/>
          </p:nvPr>
        </p:nvSpPr>
        <p:spPr>
          <a:xfrm>
            <a:off x="1325875" y="2273525"/>
            <a:ext cx="4270200" cy="87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260" name="Google Shape;260;p43"/>
          <p:cNvSpPr txBox="1"/>
          <p:nvPr>
            <p:ph idx="7" type="title"/>
          </p:nvPr>
        </p:nvSpPr>
        <p:spPr>
          <a:xfrm>
            <a:off x="1325875" y="3152225"/>
            <a:ext cx="4270200" cy="88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261" name="Google Shape;261;p43"/>
          <p:cNvSpPr txBox="1"/>
          <p:nvPr>
            <p:ph idx="8" type="title"/>
          </p:nvPr>
        </p:nvSpPr>
        <p:spPr>
          <a:xfrm>
            <a:off x="1325875" y="4036300"/>
            <a:ext cx="4276800" cy="88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262" name="Google Shape;262;p43"/>
          <p:cNvSpPr txBox="1"/>
          <p:nvPr>
            <p:ph idx="1" type="subTitle"/>
          </p:nvPr>
        </p:nvSpPr>
        <p:spPr>
          <a:xfrm>
            <a:off x="228600" y="1403700"/>
            <a:ext cx="937200" cy="86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263" name="Google Shape;263;p43"/>
          <p:cNvSpPr txBox="1"/>
          <p:nvPr>
            <p:ph idx="9" type="subTitle"/>
          </p:nvPr>
        </p:nvSpPr>
        <p:spPr>
          <a:xfrm>
            <a:off x="228600" y="2273525"/>
            <a:ext cx="937200" cy="87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264" name="Google Shape;264;p43"/>
          <p:cNvSpPr txBox="1"/>
          <p:nvPr>
            <p:ph idx="13" type="subTitle"/>
          </p:nvPr>
        </p:nvSpPr>
        <p:spPr>
          <a:xfrm>
            <a:off x="231150" y="3152225"/>
            <a:ext cx="934800" cy="87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265" name="Google Shape;265;p43"/>
          <p:cNvSpPr txBox="1"/>
          <p:nvPr>
            <p:ph idx="14" type="subTitle"/>
          </p:nvPr>
        </p:nvSpPr>
        <p:spPr>
          <a:xfrm>
            <a:off x="228600" y="4028225"/>
            <a:ext cx="937200" cy="87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266" name="Google Shape;266;p43"/>
          <p:cNvSpPr txBox="1"/>
          <p:nvPr>
            <p:ph idx="15" type="body"/>
          </p:nvPr>
        </p:nvSpPr>
        <p:spPr>
          <a:xfrm>
            <a:off x="5760650" y="1403700"/>
            <a:ext cx="2829600" cy="86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●"/>
              <a:defRPr>
                <a:solidFill>
                  <a:schemeClr val="dk2"/>
                </a:solidFill>
              </a:defRPr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○"/>
              <a:defRPr>
                <a:solidFill>
                  <a:schemeClr val="dk2"/>
                </a:solidFill>
              </a:defRPr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■"/>
              <a:defRPr>
                <a:solidFill>
                  <a:schemeClr val="dk2"/>
                </a:solidFill>
              </a:defRPr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●"/>
              <a:defRPr>
                <a:solidFill>
                  <a:schemeClr val="dk2"/>
                </a:solidFill>
              </a:defRPr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○"/>
              <a:defRPr>
                <a:solidFill>
                  <a:schemeClr val="dk2"/>
                </a:solidFill>
              </a:defRPr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■"/>
              <a:defRPr>
                <a:solidFill>
                  <a:schemeClr val="dk2"/>
                </a:solidFill>
              </a:defRPr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●"/>
              <a:defRPr>
                <a:solidFill>
                  <a:schemeClr val="dk2"/>
                </a:solidFill>
              </a:defRPr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○"/>
              <a:defRPr>
                <a:solidFill>
                  <a:schemeClr val="dk2"/>
                </a:solidFill>
              </a:defRPr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67" name="Google Shape;267;p43"/>
          <p:cNvSpPr txBox="1"/>
          <p:nvPr>
            <p:ph idx="16" type="body"/>
          </p:nvPr>
        </p:nvSpPr>
        <p:spPr>
          <a:xfrm>
            <a:off x="5760650" y="2268150"/>
            <a:ext cx="2829600" cy="88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●"/>
              <a:defRPr>
                <a:solidFill>
                  <a:schemeClr val="dk2"/>
                </a:solidFill>
              </a:defRPr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○"/>
              <a:defRPr>
                <a:solidFill>
                  <a:schemeClr val="dk2"/>
                </a:solidFill>
              </a:defRPr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■"/>
              <a:defRPr>
                <a:solidFill>
                  <a:schemeClr val="dk2"/>
                </a:solidFill>
              </a:defRPr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●"/>
              <a:defRPr>
                <a:solidFill>
                  <a:schemeClr val="dk2"/>
                </a:solidFill>
              </a:defRPr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○"/>
              <a:defRPr>
                <a:solidFill>
                  <a:schemeClr val="dk2"/>
                </a:solidFill>
              </a:defRPr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■"/>
              <a:defRPr>
                <a:solidFill>
                  <a:schemeClr val="dk2"/>
                </a:solidFill>
              </a:defRPr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●"/>
              <a:defRPr>
                <a:solidFill>
                  <a:schemeClr val="dk2"/>
                </a:solidFill>
              </a:defRPr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○"/>
              <a:defRPr>
                <a:solidFill>
                  <a:schemeClr val="dk2"/>
                </a:solidFill>
              </a:defRPr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68" name="Google Shape;268;p43"/>
          <p:cNvSpPr txBox="1"/>
          <p:nvPr>
            <p:ph idx="17" type="body"/>
          </p:nvPr>
        </p:nvSpPr>
        <p:spPr>
          <a:xfrm>
            <a:off x="5760500" y="3152200"/>
            <a:ext cx="2829600" cy="88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●"/>
              <a:defRPr>
                <a:solidFill>
                  <a:schemeClr val="dk2"/>
                </a:solidFill>
              </a:defRPr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○"/>
              <a:defRPr>
                <a:solidFill>
                  <a:schemeClr val="dk2"/>
                </a:solidFill>
              </a:defRPr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■"/>
              <a:defRPr>
                <a:solidFill>
                  <a:schemeClr val="dk2"/>
                </a:solidFill>
              </a:defRPr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●"/>
              <a:defRPr>
                <a:solidFill>
                  <a:schemeClr val="dk2"/>
                </a:solidFill>
              </a:defRPr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○"/>
              <a:defRPr>
                <a:solidFill>
                  <a:schemeClr val="dk2"/>
                </a:solidFill>
              </a:defRPr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■"/>
              <a:defRPr>
                <a:solidFill>
                  <a:schemeClr val="dk2"/>
                </a:solidFill>
              </a:defRPr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●"/>
              <a:defRPr>
                <a:solidFill>
                  <a:schemeClr val="dk2"/>
                </a:solidFill>
              </a:defRPr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○"/>
              <a:defRPr>
                <a:solidFill>
                  <a:schemeClr val="dk2"/>
                </a:solidFill>
              </a:defRPr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69" name="Google Shape;269;p43"/>
          <p:cNvSpPr txBox="1"/>
          <p:nvPr>
            <p:ph idx="18" type="body"/>
          </p:nvPr>
        </p:nvSpPr>
        <p:spPr>
          <a:xfrm>
            <a:off x="5762750" y="4036238"/>
            <a:ext cx="2834100" cy="88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●"/>
              <a:defRPr>
                <a:solidFill>
                  <a:schemeClr val="dk2"/>
                </a:solidFill>
              </a:defRPr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○"/>
              <a:defRPr>
                <a:solidFill>
                  <a:schemeClr val="dk2"/>
                </a:solidFill>
              </a:defRPr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■"/>
              <a:defRPr>
                <a:solidFill>
                  <a:schemeClr val="dk2"/>
                </a:solidFill>
              </a:defRPr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●"/>
              <a:defRPr>
                <a:solidFill>
                  <a:schemeClr val="dk2"/>
                </a:solidFill>
              </a:defRPr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○"/>
              <a:defRPr>
                <a:solidFill>
                  <a:schemeClr val="dk2"/>
                </a:solidFill>
              </a:defRPr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■"/>
              <a:defRPr>
                <a:solidFill>
                  <a:schemeClr val="dk2"/>
                </a:solidFill>
              </a:defRPr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●"/>
              <a:defRPr>
                <a:solidFill>
                  <a:schemeClr val="dk2"/>
                </a:solidFill>
              </a:defRPr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○"/>
              <a:defRPr>
                <a:solidFill>
                  <a:schemeClr val="dk2"/>
                </a:solidFill>
              </a:defRPr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">
  <p:cSld name="CAPTION_ONLY"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4"/>
          <p:cNvSpPr txBox="1"/>
          <p:nvPr>
            <p:ph type="title"/>
          </p:nvPr>
        </p:nvSpPr>
        <p:spPr>
          <a:xfrm>
            <a:off x="-21000" y="-125200"/>
            <a:ext cx="9186000" cy="15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800"/>
              <a:buFont typeface="Merriweather Light"/>
              <a:buNone/>
              <a:defRPr sz="11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9pPr>
          </a:lstStyle>
          <a:p/>
        </p:txBody>
      </p:sp>
      <p:sp>
        <p:nvSpPr>
          <p:cNvPr id="272" name="Google Shape;272;p44"/>
          <p:cNvSpPr txBox="1"/>
          <p:nvPr>
            <p:ph idx="2" type="title"/>
          </p:nvPr>
        </p:nvSpPr>
        <p:spPr>
          <a:xfrm>
            <a:off x="4658875" y="4316425"/>
            <a:ext cx="4256400" cy="59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 Ligh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 Light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 Light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 Light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 Light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 Light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 Light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 Light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 Light"/>
              <a:buNone/>
              <a:defRPr/>
            </a:lvl9pPr>
          </a:lstStyle>
          <a:p/>
        </p:txBody>
      </p:sp>
      <p:sp>
        <p:nvSpPr>
          <p:cNvPr id="273" name="Google Shape;273;p44"/>
          <p:cNvSpPr txBox="1"/>
          <p:nvPr>
            <p:ph idx="1" type="body"/>
          </p:nvPr>
        </p:nvSpPr>
        <p:spPr>
          <a:xfrm>
            <a:off x="228600" y="4179600"/>
            <a:ext cx="3150000" cy="73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●"/>
              <a:defRPr>
                <a:solidFill>
                  <a:schemeClr val="dk2"/>
                </a:solidFill>
              </a:defRPr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○"/>
              <a:defRPr>
                <a:solidFill>
                  <a:schemeClr val="dk2"/>
                </a:solidFill>
              </a:defRPr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■"/>
              <a:defRPr>
                <a:solidFill>
                  <a:schemeClr val="dk2"/>
                </a:solidFill>
              </a:defRPr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●"/>
              <a:defRPr>
                <a:solidFill>
                  <a:schemeClr val="dk2"/>
                </a:solidFill>
              </a:defRPr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○"/>
              <a:defRPr>
                <a:solidFill>
                  <a:schemeClr val="dk2"/>
                </a:solidFill>
              </a:defRPr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■"/>
              <a:defRPr>
                <a:solidFill>
                  <a:schemeClr val="dk2"/>
                </a:solidFill>
              </a:defRPr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●"/>
              <a:defRPr>
                <a:solidFill>
                  <a:schemeClr val="dk2"/>
                </a:solidFill>
              </a:defRPr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○"/>
              <a:defRPr>
                <a:solidFill>
                  <a:schemeClr val="dk2"/>
                </a:solidFill>
              </a:defRPr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ull Image">
  <p:cSld name="BIG_NUMBER"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5" name="Google Shape;275;p45"/>
          <p:cNvCxnSpPr/>
          <p:nvPr/>
        </p:nvCxnSpPr>
        <p:spPr>
          <a:xfrm>
            <a:off x="8586257" y="1"/>
            <a:ext cx="0" cy="51441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6" name="Google Shape;276;p45"/>
          <p:cNvSpPr txBox="1"/>
          <p:nvPr>
            <p:ph type="title"/>
          </p:nvPr>
        </p:nvSpPr>
        <p:spPr>
          <a:xfrm rot="-5400000">
            <a:off x="8360500" y="443600"/>
            <a:ext cx="1020300" cy="56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Lexend Light"/>
              <a:buNone/>
              <a:defRPr sz="700">
                <a:solidFill>
                  <a:schemeClr val="accent2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77" name="Google Shape;277;p45"/>
          <p:cNvSpPr txBox="1"/>
          <p:nvPr>
            <p:ph idx="2" type="title"/>
          </p:nvPr>
        </p:nvSpPr>
        <p:spPr>
          <a:xfrm rot="-5400000">
            <a:off x="7417450" y="2291400"/>
            <a:ext cx="2906400" cy="56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Merriweather Light"/>
              <a:buNone/>
              <a:defRPr sz="15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78" name="Google Shape;278;p45"/>
          <p:cNvSpPr txBox="1"/>
          <p:nvPr>
            <p:ph idx="3" type="title"/>
          </p:nvPr>
        </p:nvSpPr>
        <p:spPr>
          <a:xfrm>
            <a:off x="8583300" y="4329650"/>
            <a:ext cx="567600" cy="66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Lexend Light"/>
              <a:buNone/>
              <a:defRPr sz="700">
                <a:solidFill>
                  <a:schemeClr val="accent2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79" name="Google Shape;279;p45"/>
          <p:cNvSpPr/>
          <p:nvPr>
            <p:ph idx="4" type="pic"/>
          </p:nvPr>
        </p:nvSpPr>
        <p:spPr>
          <a:xfrm>
            <a:off x="0" y="0"/>
            <a:ext cx="8582100" cy="514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2">
  <p:cSld name="CUSTOM_8"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1" name="Google Shape;281;p46"/>
          <p:cNvCxnSpPr/>
          <p:nvPr/>
        </p:nvCxnSpPr>
        <p:spPr>
          <a:xfrm>
            <a:off x="8586257" y="1"/>
            <a:ext cx="0" cy="51441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2" name="Google Shape;282;p46"/>
          <p:cNvSpPr txBox="1"/>
          <p:nvPr>
            <p:ph type="title"/>
          </p:nvPr>
        </p:nvSpPr>
        <p:spPr>
          <a:xfrm rot="-5400000">
            <a:off x="8360500" y="443600"/>
            <a:ext cx="1020300" cy="56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Lexend Light"/>
              <a:buNone/>
              <a:defRPr sz="700">
                <a:solidFill>
                  <a:schemeClr val="accent2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83" name="Google Shape;283;p46"/>
          <p:cNvSpPr txBox="1"/>
          <p:nvPr>
            <p:ph idx="2" type="title"/>
          </p:nvPr>
        </p:nvSpPr>
        <p:spPr>
          <a:xfrm rot="-5400000">
            <a:off x="7417450" y="2291400"/>
            <a:ext cx="2906400" cy="56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Merriweather Light"/>
              <a:buNone/>
              <a:defRPr sz="15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84" name="Google Shape;284;p46"/>
          <p:cNvSpPr txBox="1"/>
          <p:nvPr>
            <p:ph idx="3" type="title"/>
          </p:nvPr>
        </p:nvSpPr>
        <p:spPr>
          <a:xfrm>
            <a:off x="8583300" y="4329650"/>
            <a:ext cx="567600" cy="66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Lexend Light"/>
              <a:buNone/>
              <a:defRPr sz="700">
                <a:solidFill>
                  <a:schemeClr val="accent2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85" name="Google Shape;285;p46"/>
          <p:cNvSpPr/>
          <p:nvPr>
            <p:ph idx="4" type="pic"/>
          </p:nvPr>
        </p:nvSpPr>
        <p:spPr>
          <a:xfrm>
            <a:off x="0" y="0"/>
            <a:ext cx="8582100" cy="4025100"/>
          </a:xfrm>
          <a:prstGeom prst="rect">
            <a:avLst/>
          </a:prstGeom>
          <a:noFill/>
          <a:ln>
            <a:noFill/>
          </a:ln>
        </p:spPr>
      </p:sp>
      <p:sp>
        <p:nvSpPr>
          <p:cNvPr id="286" name="Google Shape;286;p46"/>
          <p:cNvSpPr txBox="1"/>
          <p:nvPr>
            <p:ph idx="5" type="title"/>
          </p:nvPr>
        </p:nvSpPr>
        <p:spPr>
          <a:xfrm>
            <a:off x="228600" y="4025100"/>
            <a:ext cx="4265700" cy="111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Font typeface="Merriweather Ligh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9pPr>
          </a:lstStyle>
          <a:p/>
        </p:txBody>
      </p:sp>
      <p:sp>
        <p:nvSpPr>
          <p:cNvPr id="287" name="Google Shape;287;p46"/>
          <p:cNvSpPr txBox="1"/>
          <p:nvPr>
            <p:ph idx="1" type="body"/>
          </p:nvPr>
        </p:nvSpPr>
        <p:spPr>
          <a:xfrm>
            <a:off x="4658875" y="4025100"/>
            <a:ext cx="3319200" cy="111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●"/>
              <a:defRPr>
                <a:solidFill>
                  <a:schemeClr val="dk2"/>
                </a:solidFill>
              </a:defRPr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○"/>
              <a:defRPr>
                <a:solidFill>
                  <a:schemeClr val="dk2"/>
                </a:solidFill>
              </a:defRPr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■"/>
              <a:defRPr>
                <a:solidFill>
                  <a:schemeClr val="dk2"/>
                </a:solidFill>
              </a:defRPr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●"/>
              <a:defRPr>
                <a:solidFill>
                  <a:schemeClr val="dk2"/>
                </a:solidFill>
              </a:defRPr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○"/>
              <a:defRPr>
                <a:solidFill>
                  <a:schemeClr val="dk2"/>
                </a:solidFill>
              </a:defRPr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■"/>
              <a:defRPr>
                <a:solidFill>
                  <a:schemeClr val="dk2"/>
                </a:solidFill>
              </a:defRPr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●"/>
              <a:defRPr>
                <a:solidFill>
                  <a:schemeClr val="dk2"/>
                </a:solidFill>
              </a:defRPr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○"/>
              <a:defRPr>
                <a:solidFill>
                  <a:schemeClr val="dk2"/>
                </a:solidFill>
              </a:defRPr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bout">
  <p:cSld name="CUSTOM_2">
    <p:bg>
      <p:bgPr>
        <a:solidFill>
          <a:schemeClr val="lt1"/>
        </a:solidFill>
      </p:bgPr>
    </p:bg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7"/>
          <p:cNvSpPr/>
          <p:nvPr>
            <p:ph idx="2" type="pic"/>
          </p:nvPr>
        </p:nvSpPr>
        <p:spPr>
          <a:xfrm>
            <a:off x="228600" y="1984250"/>
            <a:ext cx="4263900" cy="2546400"/>
          </a:xfrm>
          <a:prstGeom prst="rect">
            <a:avLst/>
          </a:prstGeom>
          <a:noFill/>
          <a:ln>
            <a:noFill/>
          </a:ln>
        </p:spPr>
      </p:sp>
      <p:sp>
        <p:nvSpPr>
          <p:cNvPr id="290" name="Google Shape;290;p47"/>
          <p:cNvSpPr txBox="1"/>
          <p:nvPr>
            <p:ph type="title"/>
          </p:nvPr>
        </p:nvSpPr>
        <p:spPr>
          <a:xfrm>
            <a:off x="228600" y="219850"/>
            <a:ext cx="7740000" cy="59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 Ligh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 Light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 Light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 Light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 Light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 Light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 Light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 Light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 Light"/>
              <a:buNone/>
              <a:defRPr/>
            </a:lvl9pPr>
          </a:lstStyle>
          <a:p/>
        </p:txBody>
      </p:sp>
      <p:sp>
        <p:nvSpPr>
          <p:cNvPr id="291" name="Google Shape;291;p47"/>
          <p:cNvSpPr txBox="1"/>
          <p:nvPr>
            <p:ph idx="1" type="body"/>
          </p:nvPr>
        </p:nvSpPr>
        <p:spPr>
          <a:xfrm>
            <a:off x="4658875" y="1984250"/>
            <a:ext cx="3319200" cy="21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●"/>
              <a:defRPr>
                <a:solidFill>
                  <a:schemeClr val="dk2"/>
                </a:solidFill>
              </a:defRPr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○"/>
              <a:defRPr>
                <a:solidFill>
                  <a:schemeClr val="dk2"/>
                </a:solidFill>
              </a:defRPr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■"/>
              <a:defRPr>
                <a:solidFill>
                  <a:schemeClr val="dk2"/>
                </a:solidFill>
              </a:defRPr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●"/>
              <a:defRPr>
                <a:solidFill>
                  <a:schemeClr val="dk2"/>
                </a:solidFill>
              </a:defRPr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○"/>
              <a:defRPr>
                <a:solidFill>
                  <a:schemeClr val="dk2"/>
                </a:solidFill>
              </a:defRPr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■"/>
              <a:defRPr>
                <a:solidFill>
                  <a:schemeClr val="dk2"/>
                </a:solidFill>
              </a:defRPr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●"/>
              <a:defRPr>
                <a:solidFill>
                  <a:schemeClr val="dk2"/>
                </a:solidFill>
              </a:defRPr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○"/>
              <a:defRPr>
                <a:solidFill>
                  <a:schemeClr val="dk2"/>
                </a:solidFill>
              </a:defRPr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2" name="Google Shape;292;p47"/>
          <p:cNvSpPr txBox="1"/>
          <p:nvPr>
            <p:ph idx="3" type="body"/>
          </p:nvPr>
        </p:nvSpPr>
        <p:spPr>
          <a:xfrm>
            <a:off x="228600" y="4179600"/>
            <a:ext cx="3150000" cy="73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●"/>
              <a:defRPr>
                <a:solidFill>
                  <a:schemeClr val="dk2"/>
                </a:solidFill>
              </a:defRPr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○"/>
              <a:defRPr>
                <a:solidFill>
                  <a:schemeClr val="dk2"/>
                </a:solidFill>
              </a:defRPr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■"/>
              <a:defRPr>
                <a:solidFill>
                  <a:schemeClr val="dk2"/>
                </a:solidFill>
              </a:defRPr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●"/>
              <a:defRPr>
                <a:solidFill>
                  <a:schemeClr val="dk2"/>
                </a:solidFill>
              </a:defRPr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○"/>
              <a:defRPr>
                <a:solidFill>
                  <a:schemeClr val="dk2"/>
                </a:solidFill>
              </a:defRPr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■"/>
              <a:defRPr>
                <a:solidFill>
                  <a:schemeClr val="dk2"/>
                </a:solidFill>
              </a:defRPr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●"/>
              <a:defRPr>
                <a:solidFill>
                  <a:schemeClr val="dk2"/>
                </a:solidFill>
              </a:defRPr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○"/>
              <a:defRPr>
                <a:solidFill>
                  <a:schemeClr val="dk2"/>
                </a:solidFill>
              </a:defRPr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cxnSp>
        <p:nvCxnSpPr>
          <p:cNvPr id="293" name="Google Shape;293;p47"/>
          <p:cNvCxnSpPr/>
          <p:nvPr/>
        </p:nvCxnSpPr>
        <p:spPr>
          <a:xfrm>
            <a:off x="8586257" y="1"/>
            <a:ext cx="0" cy="51441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4" name="Google Shape;294;p47"/>
          <p:cNvSpPr txBox="1"/>
          <p:nvPr>
            <p:ph idx="4" type="title"/>
          </p:nvPr>
        </p:nvSpPr>
        <p:spPr>
          <a:xfrm rot="-5400000">
            <a:off x="8360500" y="443600"/>
            <a:ext cx="1020300" cy="56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Lexend Light"/>
              <a:buNone/>
              <a:defRPr sz="700">
                <a:solidFill>
                  <a:schemeClr val="accent2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95" name="Google Shape;295;p47"/>
          <p:cNvSpPr txBox="1"/>
          <p:nvPr>
            <p:ph idx="5" type="title"/>
          </p:nvPr>
        </p:nvSpPr>
        <p:spPr>
          <a:xfrm rot="-5400000">
            <a:off x="7417450" y="2291400"/>
            <a:ext cx="2906400" cy="56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Merriweather Light"/>
              <a:buNone/>
              <a:defRPr sz="15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96" name="Google Shape;296;p47"/>
          <p:cNvSpPr txBox="1"/>
          <p:nvPr>
            <p:ph idx="6" type="title"/>
          </p:nvPr>
        </p:nvSpPr>
        <p:spPr>
          <a:xfrm>
            <a:off x="8583300" y="4329650"/>
            <a:ext cx="567600" cy="66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Lexend Light"/>
              <a:buNone/>
              <a:defRPr sz="700">
                <a:solidFill>
                  <a:schemeClr val="accent2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agenda ">
  <p:cSld name="CUSTOM_2_1">
    <p:bg>
      <p:bgPr>
        <a:solidFill>
          <a:schemeClr val="lt1"/>
        </a:solidFill>
      </p:bgPr>
    </p:bg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8"/>
          <p:cNvSpPr txBox="1"/>
          <p:nvPr>
            <p:ph type="title"/>
          </p:nvPr>
        </p:nvSpPr>
        <p:spPr>
          <a:xfrm>
            <a:off x="228600" y="219850"/>
            <a:ext cx="2048100" cy="2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Lexend Light"/>
              <a:buNone/>
              <a:defRPr sz="900">
                <a:latin typeface="Lexend Light"/>
                <a:ea typeface="Lexend Light"/>
                <a:cs typeface="Lexend Light"/>
                <a:sym typeface="Lexend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9pPr>
          </a:lstStyle>
          <a:p/>
        </p:txBody>
      </p:sp>
      <p:cxnSp>
        <p:nvCxnSpPr>
          <p:cNvPr id="299" name="Google Shape;299;p48"/>
          <p:cNvCxnSpPr/>
          <p:nvPr/>
        </p:nvCxnSpPr>
        <p:spPr>
          <a:xfrm>
            <a:off x="-125" y="2270875"/>
            <a:ext cx="85863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0" name="Google Shape;300;p48"/>
          <p:cNvCxnSpPr/>
          <p:nvPr/>
        </p:nvCxnSpPr>
        <p:spPr>
          <a:xfrm>
            <a:off x="-125" y="3149550"/>
            <a:ext cx="85863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1" name="Google Shape;301;p48"/>
          <p:cNvCxnSpPr/>
          <p:nvPr/>
        </p:nvCxnSpPr>
        <p:spPr>
          <a:xfrm>
            <a:off x="-125" y="4030900"/>
            <a:ext cx="85863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2" name="Google Shape;302;p48"/>
          <p:cNvCxnSpPr/>
          <p:nvPr/>
        </p:nvCxnSpPr>
        <p:spPr>
          <a:xfrm>
            <a:off x="-125" y="4914900"/>
            <a:ext cx="85863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3" name="Google Shape;303;p48"/>
          <p:cNvSpPr txBox="1"/>
          <p:nvPr>
            <p:ph idx="2" type="title"/>
          </p:nvPr>
        </p:nvSpPr>
        <p:spPr>
          <a:xfrm>
            <a:off x="3535725" y="1403700"/>
            <a:ext cx="4270200" cy="86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304" name="Google Shape;304;p48"/>
          <p:cNvSpPr txBox="1"/>
          <p:nvPr>
            <p:ph idx="3" type="title"/>
          </p:nvPr>
        </p:nvSpPr>
        <p:spPr>
          <a:xfrm>
            <a:off x="3535675" y="2273525"/>
            <a:ext cx="4270200" cy="87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305" name="Google Shape;305;p48"/>
          <p:cNvSpPr txBox="1"/>
          <p:nvPr>
            <p:ph idx="4" type="title"/>
          </p:nvPr>
        </p:nvSpPr>
        <p:spPr>
          <a:xfrm>
            <a:off x="3535675" y="3152225"/>
            <a:ext cx="4270200" cy="88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306" name="Google Shape;306;p48"/>
          <p:cNvSpPr txBox="1"/>
          <p:nvPr>
            <p:ph idx="5" type="title"/>
          </p:nvPr>
        </p:nvSpPr>
        <p:spPr>
          <a:xfrm>
            <a:off x="3535675" y="4036300"/>
            <a:ext cx="4276800" cy="88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307" name="Google Shape;307;p48"/>
          <p:cNvSpPr txBox="1"/>
          <p:nvPr>
            <p:ph idx="1" type="subTitle"/>
          </p:nvPr>
        </p:nvSpPr>
        <p:spPr>
          <a:xfrm>
            <a:off x="2438400" y="1403700"/>
            <a:ext cx="937200" cy="86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308" name="Google Shape;308;p48"/>
          <p:cNvSpPr txBox="1"/>
          <p:nvPr>
            <p:ph idx="6" type="subTitle"/>
          </p:nvPr>
        </p:nvSpPr>
        <p:spPr>
          <a:xfrm>
            <a:off x="2438400" y="2273525"/>
            <a:ext cx="937200" cy="87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309" name="Google Shape;309;p48"/>
          <p:cNvSpPr txBox="1"/>
          <p:nvPr>
            <p:ph idx="7" type="subTitle"/>
          </p:nvPr>
        </p:nvSpPr>
        <p:spPr>
          <a:xfrm>
            <a:off x="2440950" y="3152225"/>
            <a:ext cx="934800" cy="87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310" name="Google Shape;310;p48"/>
          <p:cNvSpPr txBox="1"/>
          <p:nvPr>
            <p:ph idx="8" type="subTitle"/>
          </p:nvPr>
        </p:nvSpPr>
        <p:spPr>
          <a:xfrm>
            <a:off x="2438400" y="4028225"/>
            <a:ext cx="937200" cy="87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cxnSp>
        <p:nvCxnSpPr>
          <p:cNvPr id="311" name="Google Shape;311;p48"/>
          <p:cNvCxnSpPr/>
          <p:nvPr/>
        </p:nvCxnSpPr>
        <p:spPr>
          <a:xfrm>
            <a:off x="8586257" y="1"/>
            <a:ext cx="0" cy="51441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2" name="Google Shape;312;p48"/>
          <p:cNvSpPr txBox="1"/>
          <p:nvPr>
            <p:ph idx="9" type="title"/>
          </p:nvPr>
        </p:nvSpPr>
        <p:spPr>
          <a:xfrm rot="-5400000">
            <a:off x="8360500" y="443600"/>
            <a:ext cx="1020300" cy="56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Lexend Light"/>
              <a:buNone/>
              <a:defRPr sz="700">
                <a:solidFill>
                  <a:schemeClr val="accent2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313" name="Google Shape;313;p48"/>
          <p:cNvSpPr txBox="1"/>
          <p:nvPr>
            <p:ph idx="13" type="title"/>
          </p:nvPr>
        </p:nvSpPr>
        <p:spPr>
          <a:xfrm rot="-5400000">
            <a:off x="7417450" y="2291400"/>
            <a:ext cx="2906400" cy="56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Merriweather Light"/>
              <a:buNone/>
              <a:defRPr sz="15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314" name="Google Shape;314;p48"/>
          <p:cNvSpPr txBox="1"/>
          <p:nvPr>
            <p:ph idx="14" type="title"/>
          </p:nvPr>
        </p:nvSpPr>
        <p:spPr>
          <a:xfrm>
            <a:off x="8583300" y="4329650"/>
            <a:ext cx="567600" cy="66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Lexend Light"/>
              <a:buNone/>
              <a:defRPr sz="700">
                <a:solidFill>
                  <a:schemeClr val="accent2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am">
  <p:cSld name="TITLE_3">
    <p:bg>
      <p:bgPr>
        <a:solidFill>
          <a:schemeClr val="lt1"/>
        </a:solidFill>
      </p:bgPr>
    </p:bg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49"/>
          <p:cNvSpPr/>
          <p:nvPr>
            <p:ph idx="2" type="pic"/>
          </p:nvPr>
        </p:nvSpPr>
        <p:spPr>
          <a:xfrm>
            <a:off x="6876275" y="1984258"/>
            <a:ext cx="1707000" cy="2345400"/>
          </a:xfrm>
          <a:prstGeom prst="rect">
            <a:avLst/>
          </a:prstGeom>
          <a:noFill/>
          <a:ln>
            <a:noFill/>
          </a:ln>
        </p:spPr>
      </p:sp>
      <p:sp>
        <p:nvSpPr>
          <p:cNvPr id="317" name="Google Shape;317;p49"/>
          <p:cNvSpPr txBox="1"/>
          <p:nvPr>
            <p:ph type="title"/>
          </p:nvPr>
        </p:nvSpPr>
        <p:spPr>
          <a:xfrm>
            <a:off x="228600" y="219850"/>
            <a:ext cx="2048100" cy="2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Lexend Light"/>
              <a:buNone/>
              <a:defRPr sz="900">
                <a:latin typeface="Lexend Light"/>
                <a:ea typeface="Lexend Light"/>
                <a:cs typeface="Lexend Light"/>
                <a:sym typeface="Lexend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9pPr>
          </a:lstStyle>
          <a:p/>
        </p:txBody>
      </p:sp>
      <p:sp>
        <p:nvSpPr>
          <p:cNvPr id="318" name="Google Shape;318;p49"/>
          <p:cNvSpPr txBox="1"/>
          <p:nvPr>
            <p:ph idx="3" type="title"/>
          </p:nvPr>
        </p:nvSpPr>
        <p:spPr>
          <a:xfrm>
            <a:off x="228600" y="516850"/>
            <a:ext cx="7619700" cy="50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"/>
              <a:buNone/>
              <a:defRPr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9pPr>
          </a:lstStyle>
          <a:p/>
        </p:txBody>
      </p:sp>
      <p:cxnSp>
        <p:nvCxnSpPr>
          <p:cNvPr id="319" name="Google Shape;319;p49"/>
          <p:cNvCxnSpPr/>
          <p:nvPr/>
        </p:nvCxnSpPr>
        <p:spPr>
          <a:xfrm>
            <a:off x="8586257" y="1"/>
            <a:ext cx="0" cy="51441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0" name="Google Shape;320;p49"/>
          <p:cNvSpPr txBox="1"/>
          <p:nvPr>
            <p:ph idx="4" type="title"/>
          </p:nvPr>
        </p:nvSpPr>
        <p:spPr>
          <a:xfrm rot="-5400000">
            <a:off x="8360500" y="443600"/>
            <a:ext cx="1020300" cy="56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Lexend Light"/>
              <a:buNone/>
              <a:defRPr sz="700">
                <a:solidFill>
                  <a:schemeClr val="accent2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321" name="Google Shape;321;p49"/>
          <p:cNvSpPr txBox="1"/>
          <p:nvPr>
            <p:ph idx="5" type="title"/>
          </p:nvPr>
        </p:nvSpPr>
        <p:spPr>
          <a:xfrm rot="-5400000">
            <a:off x="7417450" y="2291400"/>
            <a:ext cx="2906400" cy="56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Merriweather Light"/>
              <a:buNone/>
              <a:defRPr sz="15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322" name="Google Shape;322;p49"/>
          <p:cNvSpPr txBox="1"/>
          <p:nvPr>
            <p:ph idx="6" type="title"/>
          </p:nvPr>
        </p:nvSpPr>
        <p:spPr>
          <a:xfrm>
            <a:off x="8583300" y="4329650"/>
            <a:ext cx="567600" cy="66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Lexend Light"/>
              <a:buNone/>
              <a:defRPr sz="700">
                <a:solidFill>
                  <a:schemeClr val="accent2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323" name="Google Shape;323;p49"/>
          <p:cNvSpPr/>
          <p:nvPr>
            <p:ph idx="7" type="pic"/>
          </p:nvPr>
        </p:nvSpPr>
        <p:spPr>
          <a:xfrm>
            <a:off x="228500" y="1984331"/>
            <a:ext cx="2048100" cy="2333100"/>
          </a:xfrm>
          <a:prstGeom prst="rect">
            <a:avLst/>
          </a:prstGeom>
          <a:noFill/>
          <a:ln>
            <a:noFill/>
          </a:ln>
        </p:spPr>
      </p:sp>
      <p:sp>
        <p:nvSpPr>
          <p:cNvPr id="324" name="Google Shape;324;p49"/>
          <p:cNvSpPr/>
          <p:nvPr>
            <p:ph idx="8" type="pic"/>
          </p:nvPr>
        </p:nvSpPr>
        <p:spPr>
          <a:xfrm>
            <a:off x="2441450" y="1984331"/>
            <a:ext cx="2052900" cy="2333100"/>
          </a:xfrm>
          <a:prstGeom prst="rect">
            <a:avLst/>
          </a:prstGeom>
          <a:noFill/>
          <a:ln>
            <a:noFill/>
          </a:ln>
        </p:spPr>
      </p:sp>
      <p:sp>
        <p:nvSpPr>
          <p:cNvPr id="325" name="Google Shape;325;p49"/>
          <p:cNvSpPr/>
          <p:nvPr>
            <p:ph idx="9" type="pic"/>
          </p:nvPr>
        </p:nvSpPr>
        <p:spPr>
          <a:xfrm>
            <a:off x="4658875" y="1984075"/>
            <a:ext cx="2039100" cy="2345400"/>
          </a:xfrm>
          <a:prstGeom prst="rect">
            <a:avLst/>
          </a:prstGeom>
          <a:noFill/>
          <a:ln>
            <a:noFill/>
          </a:ln>
        </p:spPr>
      </p:sp>
      <p:sp>
        <p:nvSpPr>
          <p:cNvPr id="326" name="Google Shape;326;p49"/>
          <p:cNvSpPr txBox="1"/>
          <p:nvPr>
            <p:ph idx="1" type="subTitle"/>
          </p:nvPr>
        </p:nvSpPr>
        <p:spPr>
          <a:xfrm>
            <a:off x="228600" y="4569975"/>
            <a:ext cx="2048100" cy="33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Lexend"/>
              <a:buNone/>
              <a:defRPr sz="900">
                <a:latin typeface="Lexend"/>
                <a:ea typeface="Lexend"/>
                <a:cs typeface="Lexend"/>
                <a:sym typeface="Lexe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327" name="Google Shape;327;p49"/>
          <p:cNvSpPr txBox="1"/>
          <p:nvPr>
            <p:ph idx="13" type="subTitle"/>
          </p:nvPr>
        </p:nvSpPr>
        <p:spPr>
          <a:xfrm>
            <a:off x="2434475" y="4569975"/>
            <a:ext cx="2048100" cy="33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Lexend"/>
              <a:buNone/>
              <a:defRPr sz="900">
                <a:latin typeface="Lexend"/>
                <a:ea typeface="Lexend"/>
                <a:cs typeface="Lexend"/>
                <a:sym typeface="Lexe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328" name="Google Shape;328;p49"/>
          <p:cNvSpPr txBox="1"/>
          <p:nvPr>
            <p:ph idx="14" type="subTitle"/>
          </p:nvPr>
        </p:nvSpPr>
        <p:spPr>
          <a:xfrm>
            <a:off x="4658875" y="4569975"/>
            <a:ext cx="2048100" cy="33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Lexend"/>
              <a:buNone/>
              <a:defRPr sz="900">
                <a:latin typeface="Lexend"/>
                <a:ea typeface="Lexend"/>
                <a:cs typeface="Lexend"/>
                <a:sym typeface="Lexe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329" name="Google Shape;329;p49"/>
          <p:cNvSpPr txBox="1"/>
          <p:nvPr>
            <p:ph idx="15" type="subTitle"/>
          </p:nvPr>
        </p:nvSpPr>
        <p:spPr>
          <a:xfrm>
            <a:off x="6864750" y="4569975"/>
            <a:ext cx="1725600" cy="33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Lexend"/>
              <a:buNone/>
              <a:defRPr sz="900">
                <a:latin typeface="Lexend"/>
                <a:ea typeface="Lexend"/>
                <a:cs typeface="Lexend"/>
                <a:sym typeface="Lexe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330" name="Google Shape;330;p49"/>
          <p:cNvSpPr txBox="1"/>
          <p:nvPr>
            <p:ph idx="16" type="subTitle"/>
          </p:nvPr>
        </p:nvSpPr>
        <p:spPr>
          <a:xfrm>
            <a:off x="224125" y="4317425"/>
            <a:ext cx="2048100" cy="30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"/>
              <a:buNone/>
              <a:defRPr/>
            </a:lvl9pPr>
          </a:lstStyle>
          <a:p/>
        </p:txBody>
      </p:sp>
      <p:sp>
        <p:nvSpPr>
          <p:cNvPr id="331" name="Google Shape;331;p49"/>
          <p:cNvSpPr txBox="1"/>
          <p:nvPr>
            <p:ph idx="17" type="subTitle"/>
          </p:nvPr>
        </p:nvSpPr>
        <p:spPr>
          <a:xfrm>
            <a:off x="2441475" y="4317425"/>
            <a:ext cx="2052900" cy="30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"/>
              <a:buNone/>
              <a:defRPr/>
            </a:lvl9pPr>
          </a:lstStyle>
          <a:p/>
        </p:txBody>
      </p:sp>
      <p:sp>
        <p:nvSpPr>
          <p:cNvPr id="332" name="Google Shape;332;p49"/>
          <p:cNvSpPr txBox="1"/>
          <p:nvPr>
            <p:ph idx="18" type="subTitle"/>
          </p:nvPr>
        </p:nvSpPr>
        <p:spPr>
          <a:xfrm>
            <a:off x="4653113" y="4317425"/>
            <a:ext cx="2052900" cy="30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"/>
              <a:buNone/>
              <a:defRPr/>
            </a:lvl9pPr>
          </a:lstStyle>
          <a:p/>
        </p:txBody>
      </p:sp>
      <p:sp>
        <p:nvSpPr>
          <p:cNvPr id="333" name="Google Shape;333;p49"/>
          <p:cNvSpPr txBox="1"/>
          <p:nvPr>
            <p:ph idx="19" type="subTitle"/>
          </p:nvPr>
        </p:nvSpPr>
        <p:spPr>
          <a:xfrm>
            <a:off x="6876275" y="4329650"/>
            <a:ext cx="1707000" cy="30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siness Data">
  <p:cSld name="CUSTOM_4"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5" name="Google Shape;335;p50"/>
          <p:cNvCxnSpPr/>
          <p:nvPr/>
        </p:nvCxnSpPr>
        <p:spPr>
          <a:xfrm>
            <a:off x="-125" y="1984025"/>
            <a:ext cx="85863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6" name="Google Shape;336;p50"/>
          <p:cNvCxnSpPr/>
          <p:nvPr/>
        </p:nvCxnSpPr>
        <p:spPr>
          <a:xfrm>
            <a:off x="-125" y="2960983"/>
            <a:ext cx="85863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7" name="Google Shape;337;p50"/>
          <p:cNvCxnSpPr/>
          <p:nvPr/>
        </p:nvCxnSpPr>
        <p:spPr>
          <a:xfrm>
            <a:off x="-125" y="3937942"/>
            <a:ext cx="85863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8" name="Google Shape;338;p50"/>
          <p:cNvCxnSpPr/>
          <p:nvPr/>
        </p:nvCxnSpPr>
        <p:spPr>
          <a:xfrm>
            <a:off x="-125" y="4914900"/>
            <a:ext cx="85863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9" name="Google Shape;339;p50"/>
          <p:cNvSpPr txBox="1"/>
          <p:nvPr>
            <p:ph type="title"/>
          </p:nvPr>
        </p:nvSpPr>
        <p:spPr>
          <a:xfrm>
            <a:off x="228600" y="219850"/>
            <a:ext cx="2048100" cy="2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Lexend Light"/>
              <a:buNone/>
              <a:defRPr sz="900">
                <a:latin typeface="Lexend Light"/>
                <a:ea typeface="Lexend Light"/>
                <a:cs typeface="Lexend Light"/>
                <a:sym typeface="Lexend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9pPr>
          </a:lstStyle>
          <a:p/>
        </p:txBody>
      </p:sp>
      <p:cxnSp>
        <p:nvCxnSpPr>
          <p:cNvPr id="340" name="Google Shape;340;p50"/>
          <p:cNvCxnSpPr/>
          <p:nvPr/>
        </p:nvCxnSpPr>
        <p:spPr>
          <a:xfrm>
            <a:off x="8586257" y="1"/>
            <a:ext cx="0" cy="51441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1" name="Google Shape;341;p50"/>
          <p:cNvSpPr txBox="1"/>
          <p:nvPr>
            <p:ph idx="2" type="title"/>
          </p:nvPr>
        </p:nvSpPr>
        <p:spPr>
          <a:xfrm rot="-5400000">
            <a:off x="8360500" y="443600"/>
            <a:ext cx="1020300" cy="56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Lexend Light"/>
              <a:buNone/>
              <a:defRPr sz="700">
                <a:solidFill>
                  <a:schemeClr val="accent2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342" name="Google Shape;342;p50"/>
          <p:cNvSpPr txBox="1"/>
          <p:nvPr>
            <p:ph idx="3" type="title"/>
          </p:nvPr>
        </p:nvSpPr>
        <p:spPr>
          <a:xfrm rot="-5400000">
            <a:off x="7417450" y="2291400"/>
            <a:ext cx="2906400" cy="56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Merriweather Light"/>
              <a:buNone/>
              <a:defRPr sz="15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343" name="Google Shape;343;p50"/>
          <p:cNvSpPr txBox="1"/>
          <p:nvPr>
            <p:ph idx="4" type="title"/>
          </p:nvPr>
        </p:nvSpPr>
        <p:spPr>
          <a:xfrm>
            <a:off x="8583300" y="4329650"/>
            <a:ext cx="567600" cy="66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Lexend Light"/>
              <a:buNone/>
              <a:defRPr sz="700">
                <a:solidFill>
                  <a:schemeClr val="accent2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344" name="Google Shape;344;p50"/>
          <p:cNvSpPr txBox="1"/>
          <p:nvPr>
            <p:ph idx="5" type="title"/>
          </p:nvPr>
        </p:nvSpPr>
        <p:spPr>
          <a:xfrm>
            <a:off x="2276875" y="1018150"/>
            <a:ext cx="4233600" cy="97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345" name="Google Shape;345;p50"/>
          <p:cNvSpPr txBox="1"/>
          <p:nvPr>
            <p:ph idx="6" type="title"/>
          </p:nvPr>
        </p:nvSpPr>
        <p:spPr>
          <a:xfrm>
            <a:off x="2276875" y="2961000"/>
            <a:ext cx="4233600" cy="97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346" name="Google Shape;346;p50"/>
          <p:cNvSpPr txBox="1"/>
          <p:nvPr>
            <p:ph idx="7" type="title"/>
          </p:nvPr>
        </p:nvSpPr>
        <p:spPr>
          <a:xfrm>
            <a:off x="2283475" y="3943850"/>
            <a:ext cx="4233600" cy="97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347" name="Google Shape;347;p50"/>
          <p:cNvSpPr txBox="1"/>
          <p:nvPr>
            <p:ph idx="8" type="title"/>
          </p:nvPr>
        </p:nvSpPr>
        <p:spPr>
          <a:xfrm>
            <a:off x="2276875" y="1984025"/>
            <a:ext cx="4233600" cy="97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348" name="Google Shape;348;p50"/>
          <p:cNvSpPr txBox="1"/>
          <p:nvPr>
            <p:ph idx="9" type="title"/>
          </p:nvPr>
        </p:nvSpPr>
        <p:spPr>
          <a:xfrm>
            <a:off x="228600" y="1007225"/>
            <a:ext cx="2048100" cy="97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349" name="Google Shape;349;p50"/>
          <p:cNvSpPr txBox="1"/>
          <p:nvPr>
            <p:ph idx="13" type="title"/>
          </p:nvPr>
        </p:nvSpPr>
        <p:spPr>
          <a:xfrm>
            <a:off x="228600" y="1984025"/>
            <a:ext cx="2048100" cy="97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350" name="Google Shape;350;p50"/>
          <p:cNvSpPr txBox="1"/>
          <p:nvPr>
            <p:ph idx="14" type="title"/>
          </p:nvPr>
        </p:nvSpPr>
        <p:spPr>
          <a:xfrm>
            <a:off x="228600" y="2966525"/>
            <a:ext cx="2048100" cy="97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351" name="Google Shape;351;p50"/>
          <p:cNvSpPr txBox="1"/>
          <p:nvPr>
            <p:ph idx="15" type="title"/>
          </p:nvPr>
        </p:nvSpPr>
        <p:spPr>
          <a:xfrm>
            <a:off x="228600" y="3938100"/>
            <a:ext cx="2048100" cy="97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allery 2">
  <p:cSld name="CUSTOM_5"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51"/>
          <p:cNvSpPr/>
          <p:nvPr>
            <p:ph idx="2" type="pic"/>
          </p:nvPr>
        </p:nvSpPr>
        <p:spPr>
          <a:xfrm>
            <a:off x="6875200" y="2571758"/>
            <a:ext cx="1707000" cy="2345400"/>
          </a:xfrm>
          <a:prstGeom prst="rect">
            <a:avLst/>
          </a:prstGeom>
          <a:noFill/>
          <a:ln>
            <a:noFill/>
          </a:ln>
        </p:spPr>
      </p:sp>
      <p:sp>
        <p:nvSpPr>
          <p:cNvPr id="354" name="Google Shape;354;p51"/>
          <p:cNvSpPr/>
          <p:nvPr>
            <p:ph idx="3" type="pic"/>
          </p:nvPr>
        </p:nvSpPr>
        <p:spPr>
          <a:xfrm>
            <a:off x="4486003" y="818401"/>
            <a:ext cx="4096200" cy="158850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355" name="Google Shape;355;p51"/>
          <p:cNvCxnSpPr/>
          <p:nvPr/>
        </p:nvCxnSpPr>
        <p:spPr>
          <a:xfrm>
            <a:off x="8586257" y="1"/>
            <a:ext cx="0" cy="51441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56" name="Google Shape;356;p51"/>
          <p:cNvSpPr txBox="1"/>
          <p:nvPr>
            <p:ph type="title"/>
          </p:nvPr>
        </p:nvSpPr>
        <p:spPr>
          <a:xfrm rot="-5400000">
            <a:off x="8360500" y="443600"/>
            <a:ext cx="1020300" cy="56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Lexend Light"/>
              <a:buNone/>
              <a:defRPr sz="700">
                <a:solidFill>
                  <a:schemeClr val="accent2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357" name="Google Shape;357;p51"/>
          <p:cNvSpPr txBox="1"/>
          <p:nvPr>
            <p:ph idx="4" type="title"/>
          </p:nvPr>
        </p:nvSpPr>
        <p:spPr>
          <a:xfrm rot="-5400000">
            <a:off x="7417450" y="2291400"/>
            <a:ext cx="2906400" cy="56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Merriweather Light"/>
              <a:buNone/>
              <a:defRPr sz="15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358" name="Google Shape;358;p51"/>
          <p:cNvSpPr txBox="1"/>
          <p:nvPr>
            <p:ph idx="5" type="title"/>
          </p:nvPr>
        </p:nvSpPr>
        <p:spPr>
          <a:xfrm>
            <a:off x="8583300" y="4329650"/>
            <a:ext cx="567600" cy="66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Lexend Light"/>
              <a:buNone/>
              <a:defRPr sz="700">
                <a:solidFill>
                  <a:schemeClr val="accent2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359" name="Google Shape;359;p51"/>
          <p:cNvSpPr/>
          <p:nvPr>
            <p:ph idx="6" type="pic"/>
          </p:nvPr>
        </p:nvSpPr>
        <p:spPr>
          <a:xfrm>
            <a:off x="228500" y="818404"/>
            <a:ext cx="2048100" cy="1588500"/>
          </a:xfrm>
          <a:prstGeom prst="rect">
            <a:avLst/>
          </a:prstGeom>
          <a:noFill/>
          <a:ln>
            <a:noFill/>
          </a:ln>
        </p:spPr>
      </p:sp>
      <p:sp>
        <p:nvSpPr>
          <p:cNvPr id="360" name="Google Shape;360;p51"/>
          <p:cNvSpPr/>
          <p:nvPr>
            <p:ph idx="7" type="pic"/>
          </p:nvPr>
        </p:nvSpPr>
        <p:spPr>
          <a:xfrm>
            <a:off x="233000" y="2571750"/>
            <a:ext cx="2039100" cy="2345400"/>
          </a:xfrm>
          <a:prstGeom prst="rect">
            <a:avLst/>
          </a:prstGeom>
          <a:noFill/>
          <a:ln>
            <a:noFill/>
          </a:ln>
        </p:spPr>
      </p:sp>
      <p:sp>
        <p:nvSpPr>
          <p:cNvPr id="361" name="Google Shape;361;p51"/>
          <p:cNvSpPr txBox="1"/>
          <p:nvPr>
            <p:ph idx="8" type="title"/>
          </p:nvPr>
        </p:nvSpPr>
        <p:spPr>
          <a:xfrm>
            <a:off x="228600" y="219850"/>
            <a:ext cx="2048100" cy="2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Lexend Light"/>
              <a:buNone/>
              <a:defRPr sz="900">
                <a:latin typeface="Lexend Light"/>
                <a:ea typeface="Lexend Light"/>
                <a:cs typeface="Lexend Light"/>
                <a:sym typeface="Lexend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9pPr>
          </a:lstStyle>
          <a:p/>
        </p:txBody>
      </p:sp>
      <p:sp>
        <p:nvSpPr>
          <p:cNvPr id="362" name="Google Shape;362;p51"/>
          <p:cNvSpPr/>
          <p:nvPr>
            <p:ph idx="9" type="pic"/>
          </p:nvPr>
        </p:nvSpPr>
        <p:spPr>
          <a:xfrm>
            <a:off x="2441450" y="2571750"/>
            <a:ext cx="2052900" cy="2345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blem / Solution">
  <p:cSld name="CUSTOM_6"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52"/>
          <p:cNvSpPr/>
          <p:nvPr>
            <p:ph idx="2" type="pic"/>
          </p:nvPr>
        </p:nvSpPr>
        <p:spPr>
          <a:xfrm>
            <a:off x="228600" y="2559650"/>
            <a:ext cx="3914100" cy="2352000"/>
          </a:xfrm>
          <a:prstGeom prst="rect">
            <a:avLst/>
          </a:prstGeom>
          <a:noFill/>
          <a:ln>
            <a:noFill/>
          </a:ln>
        </p:spPr>
      </p:sp>
      <p:sp>
        <p:nvSpPr>
          <p:cNvPr id="365" name="Google Shape;365;p52"/>
          <p:cNvSpPr/>
          <p:nvPr>
            <p:ph idx="3" type="pic"/>
          </p:nvPr>
        </p:nvSpPr>
        <p:spPr>
          <a:xfrm>
            <a:off x="4658875" y="219850"/>
            <a:ext cx="3319200" cy="235200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366" name="Google Shape;366;p52"/>
          <p:cNvCxnSpPr/>
          <p:nvPr/>
        </p:nvCxnSpPr>
        <p:spPr>
          <a:xfrm>
            <a:off x="8586257" y="1"/>
            <a:ext cx="0" cy="51441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7" name="Google Shape;367;p52"/>
          <p:cNvSpPr txBox="1"/>
          <p:nvPr>
            <p:ph type="title"/>
          </p:nvPr>
        </p:nvSpPr>
        <p:spPr>
          <a:xfrm rot="-5400000">
            <a:off x="8360500" y="443600"/>
            <a:ext cx="1020300" cy="56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Lexend Light"/>
              <a:buNone/>
              <a:defRPr sz="700">
                <a:solidFill>
                  <a:schemeClr val="accent2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368" name="Google Shape;368;p52"/>
          <p:cNvSpPr txBox="1"/>
          <p:nvPr>
            <p:ph idx="4" type="title"/>
          </p:nvPr>
        </p:nvSpPr>
        <p:spPr>
          <a:xfrm rot="-5400000">
            <a:off x="7417450" y="2291400"/>
            <a:ext cx="2906400" cy="56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Merriweather Light"/>
              <a:buNone/>
              <a:defRPr sz="15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369" name="Google Shape;369;p52"/>
          <p:cNvSpPr txBox="1"/>
          <p:nvPr>
            <p:ph idx="5" type="title"/>
          </p:nvPr>
        </p:nvSpPr>
        <p:spPr>
          <a:xfrm>
            <a:off x="8583300" y="4329650"/>
            <a:ext cx="567600" cy="66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Lexend Light"/>
              <a:buNone/>
              <a:defRPr sz="700">
                <a:solidFill>
                  <a:schemeClr val="accent2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370" name="Google Shape;370;p52"/>
          <p:cNvSpPr txBox="1"/>
          <p:nvPr>
            <p:ph idx="6" type="title"/>
          </p:nvPr>
        </p:nvSpPr>
        <p:spPr>
          <a:xfrm>
            <a:off x="228600" y="219850"/>
            <a:ext cx="2048100" cy="2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Lexend Light"/>
              <a:buNone/>
              <a:defRPr sz="900">
                <a:latin typeface="Lexend Light"/>
                <a:ea typeface="Lexend Light"/>
                <a:cs typeface="Lexend Light"/>
                <a:sym typeface="Lexend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9pPr>
          </a:lstStyle>
          <a:p/>
        </p:txBody>
      </p:sp>
      <p:sp>
        <p:nvSpPr>
          <p:cNvPr id="371" name="Google Shape;371;p52"/>
          <p:cNvSpPr txBox="1"/>
          <p:nvPr>
            <p:ph idx="7" type="title"/>
          </p:nvPr>
        </p:nvSpPr>
        <p:spPr>
          <a:xfrm>
            <a:off x="4669800" y="2656800"/>
            <a:ext cx="2036100" cy="2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9pPr>
          </a:lstStyle>
          <a:p/>
        </p:txBody>
      </p:sp>
      <p:sp>
        <p:nvSpPr>
          <p:cNvPr id="372" name="Google Shape;372;p52"/>
          <p:cNvSpPr txBox="1"/>
          <p:nvPr>
            <p:ph idx="1" type="body"/>
          </p:nvPr>
        </p:nvSpPr>
        <p:spPr>
          <a:xfrm>
            <a:off x="4658875" y="3030300"/>
            <a:ext cx="3148800" cy="188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●"/>
              <a:defRPr>
                <a:solidFill>
                  <a:schemeClr val="dk2"/>
                </a:solidFill>
              </a:defRPr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○"/>
              <a:defRPr>
                <a:solidFill>
                  <a:schemeClr val="dk2"/>
                </a:solidFill>
              </a:defRPr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■"/>
              <a:defRPr>
                <a:solidFill>
                  <a:schemeClr val="dk2"/>
                </a:solidFill>
              </a:defRPr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●"/>
              <a:defRPr>
                <a:solidFill>
                  <a:schemeClr val="dk2"/>
                </a:solidFill>
              </a:defRPr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○"/>
              <a:defRPr>
                <a:solidFill>
                  <a:schemeClr val="dk2"/>
                </a:solidFill>
              </a:defRPr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■"/>
              <a:defRPr>
                <a:solidFill>
                  <a:schemeClr val="dk2"/>
                </a:solidFill>
              </a:defRPr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●"/>
              <a:defRPr>
                <a:solidFill>
                  <a:schemeClr val="dk2"/>
                </a:solidFill>
              </a:defRPr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○"/>
              <a:defRPr>
                <a:solidFill>
                  <a:schemeClr val="dk2"/>
                </a:solidFill>
              </a:defRPr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73" name="Google Shape;373;p52"/>
          <p:cNvSpPr txBox="1"/>
          <p:nvPr>
            <p:ph idx="8" type="title"/>
          </p:nvPr>
        </p:nvSpPr>
        <p:spPr>
          <a:xfrm>
            <a:off x="234600" y="818400"/>
            <a:ext cx="2206800" cy="2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9pPr>
          </a:lstStyle>
          <a:p/>
        </p:txBody>
      </p:sp>
      <p:sp>
        <p:nvSpPr>
          <p:cNvPr id="374" name="Google Shape;374;p52"/>
          <p:cNvSpPr txBox="1"/>
          <p:nvPr>
            <p:ph idx="9" type="body"/>
          </p:nvPr>
        </p:nvSpPr>
        <p:spPr>
          <a:xfrm>
            <a:off x="229850" y="1328800"/>
            <a:ext cx="3148800" cy="10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●"/>
              <a:defRPr>
                <a:solidFill>
                  <a:schemeClr val="dk2"/>
                </a:solidFill>
              </a:defRPr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○"/>
              <a:defRPr>
                <a:solidFill>
                  <a:schemeClr val="dk2"/>
                </a:solidFill>
              </a:defRPr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■"/>
              <a:defRPr>
                <a:solidFill>
                  <a:schemeClr val="dk2"/>
                </a:solidFill>
              </a:defRPr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●"/>
              <a:defRPr>
                <a:solidFill>
                  <a:schemeClr val="dk2"/>
                </a:solidFill>
              </a:defRPr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○"/>
              <a:defRPr>
                <a:solidFill>
                  <a:schemeClr val="dk2"/>
                </a:solidFill>
              </a:defRPr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■"/>
              <a:defRPr>
                <a:solidFill>
                  <a:schemeClr val="dk2"/>
                </a:solidFill>
              </a:defRPr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●"/>
              <a:defRPr>
                <a:solidFill>
                  <a:schemeClr val="dk2"/>
                </a:solidFill>
              </a:defRPr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○"/>
              <a:defRPr>
                <a:solidFill>
                  <a:schemeClr val="dk2"/>
                </a:solidFill>
              </a:defRPr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esearch / Finding">
  <p:cSld name="CUSTOM_7"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53"/>
          <p:cNvSpPr/>
          <p:nvPr>
            <p:ph idx="2" type="pic"/>
          </p:nvPr>
        </p:nvSpPr>
        <p:spPr>
          <a:xfrm>
            <a:off x="228600" y="1984250"/>
            <a:ext cx="2517600" cy="2927400"/>
          </a:xfrm>
          <a:prstGeom prst="rect">
            <a:avLst/>
          </a:prstGeom>
          <a:noFill/>
          <a:ln>
            <a:noFill/>
          </a:ln>
        </p:spPr>
      </p:sp>
      <p:sp>
        <p:nvSpPr>
          <p:cNvPr id="377" name="Google Shape;377;p53"/>
          <p:cNvSpPr/>
          <p:nvPr>
            <p:ph idx="3" type="pic"/>
          </p:nvPr>
        </p:nvSpPr>
        <p:spPr>
          <a:xfrm>
            <a:off x="2972440" y="1984250"/>
            <a:ext cx="2623500" cy="292740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378" name="Google Shape;378;p53"/>
          <p:cNvCxnSpPr/>
          <p:nvPr/>
        </p:nvCxnSpPr>
        <p:spPr>
          <a:xfrm>
            <a:off x="8586257" y="1"/>
            <a:ext cx="0" cy="51441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9" name="Google Shape;379;p53"/>
          <p:cNvSpPr txBox="1"/>
          <p:nvPr>
            <p:ph type="title"/>
          </p:nvPr>
        </p:nvSpPr>
        <p:spPr>
          <a:xfrm rot="-5400000">
            <a:off x="8360500" y="443600"/>
            <a:ext cx="1020300" cy="56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Lexend Light"/>
              <a:buNone/>
              <a:defRPr sz="700">
                <a:solidFill>
                  <a:schemeClr val="accent2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380" name="Google Shape;380;p53"/>
          <p:cNvSpPr txBox="1"/>
          <p:nvPr>
            <p:ph idx="4" type="title"/>
          </p:nvPr>
        </p:nvSpPr>
        <p:spPr>
          <a:xfrm rot="-5400000">
            <a:off x="7417450" y="2291400"/>
            <a:ext cx="2906400" cy="56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Merriweather Light"/>
              <a:buNone/>
              <a:defRPr sz="15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381" name="Google Shape;381;p53"/>
          <p:cNvSpPr txBox="1"/>
          <p:nvPr>
            <p:ph idx="5" type="title"/>
          </p:nvPr>
        </p:nvSpPr>
        <p:spPr>
          <a:xfrm>
            <a:off x="8583300" y="4329650"/>
            <a:ext cx="567600" cy="66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Lexend Light"/>
              <a:buNone/>
              <a:defRPr sz="700">
                <a:solidFill>
                  <a:schemeClr val="accent2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382" name="Google Shape;382;p53"/>
          <p:cNvSpPr txBox="1"/>
          <p:nvPr>
            <p:ph idx="6" type="title"/>
          </p:nvPr>
        </p:nvSpPr>
        <p:spPr>
          <a:xfrm>
            <a:off x="239525" y="818400"/>
            <a:ext cx="3139200" cy="102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Font typeface="Merriweather Ligh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9pPr>
          </a:lstStyle>
          <a:p/>
        </p:txBody>
      </p:sp>
      <p:sp>
        <p:nvSpPr>
          <p:cNvPr id="383" name="Google Shape;383;p53"/>
          <p:cNvSpPr txBox="1"/>
          <p:nvPr>
            <p:ph idx="7" type="title"/>
          </p:nvPr>
        </p:nvSpPr>
        <p:spPr>
          <a:xfrm>
            <a:off x="228600" y="219850"/>
            <a:ext cx="2048100" cy="2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Lexend Light"/>
              <a:buNone/>
              <a:defRPr sz="900">
                <a:latin typeface="Lexend Light"/>
                <a:ea typeface="Lexend Light"/>
                <a:cs typeface="Lexend Light"/>
                <a:sym typeface="Lexend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84" name="Google Shape;384;p53"/>
          <p:cNvSpPr/>
          <p:nvPr>
            <p:ph idx="8" type="pic"/>
          </p:nvPr>
        </p:nvSpPr>
        <p:spPr>
          <a:xfrm>
            <a:off x="5760651" y="1984250"/>
            <a:ext cx="2822700" cy="2927400"/>
          </a:xfrm>
          <a:prstGeom prst="rect">
            <a:avLst/>
          </a:prstGeom>
          <a:noFill/>
          <a:ln>
            <a:noFill/>
          </a:ln>
        </p:spPr>
      </p:sp>
      <p:sp>
        <p:nvSpPr>
          <p:cNvPr id="385" name="Google Shape;385;p53"/>
          <p:cNvSpPr txBox="1"/>
          <p:nvPr>
            <p:ph idx="1" type="body"/>
          </p:nvPr>
        </p:nvSpPr>
        <p:spPr>
          <a:xfrm>
            <a:off x="4494275" y="219850"/>
            <a:ext cx="3319200" cy="118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exend Light"/>
              <a:buChar char="●"/>
              <a:defRPr sz="1200">
                <a:solidFill>
                  <a:schemeClr val="dk2"/>
                </a:solidFill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exend Light"/>
              <a:buChar char="○"/>
              <a:defRPr sz="1200">
                <a:solidFill>
                  <a:schemeClr val="dk2"/>
                </a:solidFill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exend Light"/>
              <a:buChar char="■"/>
              <a:defRPr sz="1200">
                <a:solidFill>
                  <a:schemeClr val="dk2"/>
                </a:solidFill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exend Light"/>
              <a:buChar char="●"/>
              <a:defRPr sz="1200">
                <a:solidFill>
                  <a:schemeClr val="dk2"/>
                </a:solidFill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exend Light"/>
              <a:buChar char="○"/>
              <a:defRPr sz="1200">
                <a:solidFill>
                  <a:schemeClr val="dk2"/>
                </a:solidFill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exend Light"/>
              <a:buChar char="■"/>
              <a:defRPr sz="1200">
                <a:solidFill>
                  <a:schemeClr val="dk2"/>
                </a:solidFill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exend Light"/>
              <a:buChar char="●"/>
              <a:defRPr sz="1200">
                <a:solidFill>
                  <a:schemeClr val="dk2"/>
                </a:solidFill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exend Light"/>
              <a:buChar char="○"/>
              <a:defRPr sz="1200">
                <a:solidFill>
                  <a:schemeClr val="dk2"/>
                </a:solidFill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exend Light"/>
              <a:buChar char="■"/>
              <a:defRPr sz="12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51.xml"/><Relationship Id="rId20" Type="http://schemas.openxmlformats.org/officeDocument/2006/relationships/slideLayout" Target="../slideLayouts/slideLayout31.xml"/><Relationship Id="rId41" Type="http://schemas.openxmlformats.org/officeDocument/2006/relationships/theme" Target="../theme/theme3.xml"/><Relationship Id="rId22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26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38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29" Type="http://schemas.openxmlformats.org/officeDocument/2006/relationships/slideLayout" Target="../slideLayouts/slideLayout40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42.xml"/><Relationship Id="rId30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22.xml"/><Relationship Id="rId33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21.xml"/><Relationship Id="rId32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24.xml"/><Relationship Id="rId35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23.xml"/><Relationship Id="rId34" Type="http://schemas.openxmlformats.org/officeDocument/2006/relationships/slideLayout" Target="../slideLayouts/slideLayout45.xml"/><Relationship Id="rId15" Type="http://schemas.openxmlformats.org/officeDocument/2006/relationships/slideLayout" Target="../slideLayouts/slideLayout26.xml"/><Relationship Id="rId37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25.xml"/><Relationship Id="rId36" Type="http://schemas.openxmlformats.org/officeDocument/2006/relationships/slideLayout" Target="../slideLayouts/slideLayout47.xml"/><Relationship Id="rId17" Type="http://schemas.openxmlformats.org/officeDocument/2006/relationships/slideLayout" Target="../slideLayouts/slideLayout28.xml"/><Relationship Id="rId39" Type="http://schemas.openxmlformats.org/officeDocument/2006/relationships/slideLayout" Target="../slideLayouts/slideLayout50.xml"/><Relationship Id="rId16" Type="http://schemas.openxmlformats.org/officeDocument/2006/relationships/slideLayout" Target="../slideLayouts/slideLayout27.xml"/><Relationship Id="rId38" Type="http://schemas.openxmlformats.org/officeDocument/2006/relationships/slideLayout" Target="../slideLayouts/slideLayout49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228600" y="219850"/>
            <a:ext cx="5962800" cy="82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 Light"/>
              <a:buNone/>
              <a:defRPr sz="3000">
                <a:solidFill>
                  <a:schemeClr val="dk1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 Light"/>
              <a:buNone/>
              <a:defRPr sz="3000">
                <a:solidFill>
                  <a:schemeClr val="dk1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 Light"/>
              <a:buNone/>
              <a:defRPr sz="3000">
                <a:solidFill>
                  <a:schemeClr val="dk1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 Light"/>
              <a:buNone/>
              <a:defRPr sz="3000">
                <a:solidFill>
                  <a:schemeClr val="dk1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 Light"/>
              <a:buNone/>
              <a:defRPr sz="3000">
                <a:solidFill>
                  <a:schemeClr val="dk1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 Light"/>
              <a:buNone/>
              <a:defRPr sz="3000">
                <a:solidFill>
                  <a:schemeClr val="dk1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 Light"/>
              <a:buNone/>
              <a:defRPr sz="3000">
                <a:solidFill>
                  <a:schemeClr val="dk1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 Light"/>
              <a:buNone/>
              <a:defRPr sz="3000">
                <a:solidFill>
                  <a:schemeClr val="dk1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 Light"/>
              <a:buNone/>
              <a:defRPr sz="3000">
                <a:solidFill>
                  <a:schemeClr val="dk1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4658875" y="1403700"/>
            <a:ext cx="4256400" cy="20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Lexend Light"/>
              <a:buChar char="●"/>
              <a:defRPr sz="9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Lexend Light"/>
              <a:buChar char="○"/>
              <a:defRPr sz="9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Lexend Light"/>
              <a:buChar char="■"/>
              <a:defRPr sz="9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Lexend Light"/>
              <a:buChar char="●"/>
              <a:defRPr sz="9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Lexend Light"/>
              <a:buChar char="○"/>
              <a:defRPr sz="9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Lexend Light"/>
              <a:buChar char="■"/>
              <a:defRPr sz="9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Lexend Light"/>
              <a:buChar char="●"/>
              <a:defRPr sz="9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Lexend Light"/>
              <a:buChar char="○"/>
              <a:defRPr sz="9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Lexend Light"/>
              <a:buChar char="■"/>
              <a:defRPr sz="9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  <p:sldLayoutId id="2147483695" r:id="rId37"/>
    <p:sldLayoutId id="2147483696" r:id="rId38"/>
    <p:sldLayoutId id="2147483697" r:id="rId39"/>
    <p:sldLayoutId id="2147483698" r:id="rId40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144">
          <p15:clr>
            <a:srgbClr val="E46962"/>
          </p15:clr>
        </p15:guide>
        <p15:guide id="2" pos="734">
          <p15:clr>
            <a:srgbClr val="E46962"/>
          </p15:clr>
        </p15:guide>
        <p15:guide id="3" pos="835">
          <p15:clr>
            <a:srgbClr val="E46962"/>
          </p15:clr>
        </p15:guide>
        <p15:guide id="4" pos="245">
          <p15:clr>
            <a:srgbClr val="E46962"/>
          </p15:clr>
        </p15:guide>
        <p15:guide id="5" pos="1538">
          <p15:clr>
            <a:srgbClr val="E46962"/>
          </p15:clr>
        </p15:guide>
        <p15:guide id="6" pos="2128">
          <p15:clr>
            <a:srgbClr val="E46962"/>
          </p15:clr>
        </p15:guide>
        <p15:guide id="7" orient="horz" pos="326">
          <p15:clr>
            <a:srgbClr val="E46962"/>
          </p15:clr>
        </p15:guide>
        <p15:guide id="8" orient="horz" pos="138">
          <p15:clr>
            <a:srgbClr val="E46962"/>
          </p15:clr>
        </p15:guide>
        <p15:guide id="9" orient="horz" pos="516">
          <p15:clr>
            <a:srgbClr val="E46962"/>
          </p15:clr>
        </p15:guide>
        <p15:guide id="10" orient="horz" pos="884">
          <p15:clr>
            <a:srgbClr val="E46962"/>
          </p15:clr>
        </p15:guide>
        <p15:guide id="11" orient="horz" pos="1250">
          <p15:clr>
            <a:srgbClr val="E46962"/>
          </p15:clr>
        </p15:guide>
        <p15:guide id="12" orient="horz" pos="1620">
          <p15:clr>
            <a:srgbClr val="E46962"/>
          </p15:clr>
        </p15:guide>
        <p15:guide id="13" orient="horz" pos="3097">
          <p15:clr>
            <a:srgbClr val="E46962"/>
          </p15:clr>
        </p15:guide>
        <p15:guide id="14" pos="2831">
          <p15:clr>
            <a:srgbClr val="E46962"/>
          </p15:clr>
        </p15:guide>
        <p15:guide id="15" pos="3525">
          <p15:clr>
            <a:srgbClr val="E46962"/>
          </p15:clr>
        </p15:guide>
        <p15:guide id="16" pos="3629">
          <p15:clr>
            <a:srgbClr val="E46962"/>
          </p15:clr>
        </p15:guide>
        <p15:guide id="17" pos="4219">
          <p15:clr>
            <a:srgbClr val="E46962"/>
          </p15:clr>
        </p15:guide>
        <p15:guide id="18" pos="4332">
          <p15:clr>
            <a:srgbClr val="E46962"/>
          </p15:clr>
        </p15:guide>
        <p15:guide id="19" pos="4922">
          <p15:clr>
            <a:srgbClr val="E46962"/>
          </p15:clr>
        </p15:guide>
        <p15:guide id="20" pos="5026">
          <p15:clr>
            <a:srgbClr val="E46962"/>
          </p15:clr>
        </p15:guide>
        <p15:guide id="21" pos="2241">
          <p15:clr>
            <a:srgbClr val="E46962"/>
          </p15:clr>
        </p15:guide>
        <p15:guide id="22" pos="2935">
          <p15:clr>
            <a:srgbClr val="E46962"/>
          </p15:clr>
        </p15:guide>
        <p15:guide id="23" pos="5616">
          <p15:clr>
            <a:srgbClr val="E46962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4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7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doi.org/10.6028/NIST.SP.800%E2%80%9361r2" TargetMode="External"/><Relationship Id="rId4" Type="http://schemas.openxmlformats.org/officeDocument/2006/relationships/hyperlink" Target="https://doi.org/10.6028/NIST.SP.800%E2%80%9361r2" TargetMode="External"/><Relationship Id="rId9" Type="http://schemas.openxmlformats.org/officeDocument/2006/relationships/hyperlink" Target="https://www.cisa.gov/publication/cybersecurity-playbooks" TargetMode="External"/><Relationship Id="rId5" Type="http://schemas.openxmlformats.org/officeDocument/2006/relationships/hyperlink" Target="https://tc.canada.ca/en/marine-security/domestic-ferries-security-regulations" TargetMode="External"/><Relationship Id="rId6" Type="http://schemas.openxmlformats.org/officeDocument/2006/relationships/hyperlink" Target="https://tc.canada.ca/en/marine-security/domestic-ferries-security-regulations" TargetMode="External"/><Relationship Id="rId7" Type="http://schemas.openxmlformats.org/officeDocument/2006/relationships/hyperlink" Target="https://www.priv.gc.ca/en/" TargetMode="External"/><Relationship Id="rId8" Type="http://schemas.openxmlformats.org/officeDocument/2006/relationships/hyperlink" Target="https://www.priv.gc.ca/en/" TargetMode="External"/><Relationship Id="rId10" Type="http://schemas.openxmlformats.org/officeDocument/2006/relationships/hyperlink" Target="https://www.cisa.gov/publication/cybersecurity-playbooks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54"/>
          <p:cNvSpPr txBox="1"/>
          <p:nvPr>
            <p:ph type="title"/>
          </p:nvPr>
        </p:nvSpPr>
        <p:spPr>
          <a:xfrm>
            <a:off x="0" y="-204100"/>
            <a:ext cx="9144000" cy="20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>
                <a:latin typeface="Arial"/>
                <a:ea typeface="Arial"/>
                <a:cs typeface="Arial"/>
                <a:sym typeface="Arial"/>
              </a:rPr>
              <a:t>Ransomware Incident Response Policies</a:t>
            </a:r>
            <a:endParaRPr/>
          </a:p>
        </p:txBody>
      </p:sp>
      <p:sp>
        <p:nvSpPr>
          <p:cNvPr id="391" name="Google Shape;391;p54"/>
          <p:cNvSpPr txBox="1"/>
          <p:nvPr>
            <p:ph idx="3" type="body"/>
          </p:nvPr>
        </p:nvSpPr>
        <p:spPr>
          <a:xfrm>
            <a:off x="4658775" y="2585350"/>
            <a:ext cx="4278600" cy="80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 sz="18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Feb 18, 2025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92" name="Google Shape;392;p54"/>
          <p:cNvSpPr txBox="1"/>
          <p:nvPr>
            <p:ph idx="1" type="subTitle"/>
          </p:nvPr>
        </p:nvSpPr>
        <p:spPr>
          <a:xfrm>
            <a:off x="4658775" y="4015525"/>
            <a:ext cx="4256400" cy="899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Protecting BC Ferries’ Operations and Customer Trust</a:t>
            </a:r>
            <a:endParaRPr/>
          </a:p>
        </p:txBody>
      </p:sp>
      <p:sp>
        <p:nvSpPr>
          <p:cNvPr id="393" name="Google Shape;393;p54"/>
          <p:cNvSpPr txBox="1"/>
          <p:nvPr>
            <p:ph idx="4" type="body"/>
          </p:nvPr>
        </p:nvSpPr>
        <p:spPr>
          <a:xfrm>
            <a:off x="228600" y="4597400"/>
            <a:ext cx="3150000" cy="31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Violet Figueroa</a:t>
            </a:r>
            <a:endParaRPr/>
          </a:p>
        </p:txBody>
      </p:sp>
      <p:pic>
        <p:nvPicPr>
          <p:cNvPr id="394" name="Google Shape;394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716750"/>
            <a:ext cx="4571999" cy="254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6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Policies Supporting Ransomware Response</a:t>
            </a:r>
            <a:endParaRPr/>
          </a:p>
        </p:txBody>
      </p:sp>
      <p:sp>
        <p:nvSpPr>
          <p:cNvPr id="458" name="Google Shape;458;p63"/>
          <p:cNvSpPr txBox="1"/>
          <p:nvPr>
            <p:ph idx="1" type="body"/>
          </p:nvPr>
        </p:nvSpPr>
        <p:spPr>
          <a:xfrm>
            <a:off x="311700" y="1152475"/>
            <a:ext cx="5964600" cy="390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10000"/>
          </a:bodyPr>
          <a:lstStyle/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/>
              <a:t>Log Retention Policy: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/>
              <a:t>Preserves logs for incident analysis and regulatory reporting.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/>
              <a:t>The Log Retention Policy supports the Detection &amp; Analysis phase of the playbook by ensuring logs are available for incident investigation.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/>
              <a:t>During the "Detection &amp; Analysis" phase, this policy ensures that logs are retained and accessible for identifying Indicators of Compromise (IOCs) and analyzing ransomware activity.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/>
              <a:t>The policy supports escalation triggers in the playbook by preserving logs required for regulatory reporting (e.g., PIPEDA breach notifications).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/>
              <a:t>It aligns with the "Lessons Learned" phase by maintaining logs for post-incident reviews to improve future incident response processes.</a:t>
            </a:r>
            <a:endParaRPr/>
          </a:p>
        </p:txBody>
      </p:sp>
      <p:sp>
        <p:nvSpPr>
          <p:cNvPr id="459" name="Google Shape;459;p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60" name="Google Shape;460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46375" y="1435167"/>
            <a:ext cx="3097625" cy="30933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6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Role of Policies in Preventing Damage</a:t>
            </a:r>
            <a:endParaRPr/>
          </a:p>
        </p:txBody>
      </p:sp>
      <p:sp>
        <p:nvSpPr>
          <p:cNvPr id="466" name="Google Shape;466;p64"/>
          <p:cNvSpPr txBox="1"/>
          <p:nvPr>
            <p:ph idx="1" type="body"/>
          </p:nvPr>
        </p:nvSpPr>
        <p:spPr>
          <a:xfrm>
            <a:off x="311700" y="1152475"/>
            <a:ext cx="53019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/>
              <a:t>Prevent unauthorized access to critical systems and sensitive data.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/>
              <a:t>Ensure compliance with PIPEDA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/>
              <a:t>Ensuring a Breach Notification within 72 hours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/>
              <a:t>Enable quick recovery by ensuring backups are available and secure.</a:t>
            </a:r>
            <a:endParaRPr/>
          </a:p>
        </p:txBody>
      </p:sp>
      <p:sp>
        <p:nvSpPr>
          <p:cNvPr id="467" name="Google Shape;467;p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https://cdn.pixabay.com/photo/2014/03/24/13/50/shield-294536_960_720.png" id="468" name="Google Shape;468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97825" y="1152475"/>
            <a:ext cx="3034474" cy="364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6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Playbooks Support Policies</a:t>
            </a:r>
            <a:endParaRPr/>
          </a:p>
        </p:txBody>
      </p:sp>
      <p:sp>
        <p:nvSpPr>
          <p:cNvPr id="474" name="Google Shape;474;p65"/>
          <p:cNvSpPr txBox="1"/>
          <p:nvPr>
            <p:ph idx="1" type="body"/>
          </p:nvPr>
        </p:nvSpPr>
        <p:spPr>
          <a:xfrm>
            <a:off x="311700" y="1152475"/>
            <a:ext cx="55995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Playbook Steps for Ransomware Response:</a:t>
            </a:r>
            <a:endParaRPr sz="20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Detect ransomware activity using network monitoring tools (e.g., SIEM).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Contain the attack by isolating affected systems from the network.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Restore encrypted systems from clean backups stored offsite.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Notify regulators (e.g., Transport Canada, PIPEDA) if required by law.</a:t>
            </a:r>
            <a:endParaRPr sz="1600"/>
          </a:p>
        </p:txBody>
      </p:sp>
      <p:sp>
        <p:nvSpPr>
          <p:cNvPr id="475" name="Google Shape;475;p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76" name="Google Shape;476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43075" y="1687369"/>
            <a:ext cx="3084501" cy="176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6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Happens If We Don’t Follow Policies?</a:t>
            </a:r>
            <a:endParaRPr/>
          </a:p>
        </p:txBody>
      </p:sp>
      <p:sp>
        <p:nvSpPr>
          <p:cNvPr id="482" name="Google Shape;482;p66"/>
          <p:cNvSpPr txBox="1"/>
          <p:nvPr>
            <p:ph idx="1" type="body"/>
          </p:nvPr>
        </p:nvSpPr>
        <p:spPr>
          <a:xfrm>
            <a:off x="311700" y="1152475"/>
            <a:ext cx="50991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10000"/>
          </a:bodyPr>
          <a:lstStyle/>
          <a:p>
            <a:pPr indent="-330200" lvl="1" marL="9144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en" sz="1600">
                <a:solidFill>
                  <a:schemeClr val="dk1"/>
                </a:solidFill>
              </a:rPr>
              <a:t>For BC Ferries:</a:t>
            </a:r>
            <a:br>
              <a:rPr lang="en" sz="1600">
                <a:solidFill>
                  <a:schemeClr val="dk1"/>
                </a:solidFill>
              </a:rPr>
            </a:br>
            <a:r>
              <a:rPr lang="en" sz="1600">
                <a:solidFill>
                  <a:schemeClr val="dk1"/>
                </a:solidFill>
              </a:rPr>
              <a:t>Regulatory fines (e.g., PIPEDA violations for mishandling customer PII).</a:t>
            </a:r>
            <a:endParaRPr sz="1600">
              <a:solidFill>
                <a:schemeClr val="dk1"/>
              </a:solidFill>
            </a:endParaRPr>
          </a:p>
          <a:p>
            <a:pPr indent="-3302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</a:pPr>
            <a:r>
              <a:rPr lang="en" sz="1600">
                <a:solidFill>
                  <a:schemeClr val="dk1"/>
                </a:solidFill>
              </a:rPr>
              <a:t>Operational disruptions leading to financial losses.</a:t>
            </a:r>
            <a:endParaRPr sz="1600">
              <a:solidFill>
                <a:schemeClr val="dk1"/>
              </a:solidFill>
            </a:endParaRPr>
          </a:p>
          <a:p>
            <a:pPr indent="-3302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</a:pPr>
            <a:r>
              <a:rPr lang="en" sz="1600">
                <a:solidFill>
                  <a:schemeClr val="dk1"/>
                </a:solidFill>
              </a:rPr>
              <a:t>Reputational damage affecting customer trust.</a:t>
            </a:r>
            <a:endParaRPr sz="1600">
              <a:solidFill>
                <a:schemeClr val="dk1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en" sz="1600">
                <a:solidFill>
                  <a:schemeClr val="dk1"/>
                </a:solidFill>
              </a:rPr>
              <a:t>For Employees:</a:t>
            </a:r>
            <a:endParaRPr sz="1600">
              <a:solidFill>
                <a:schemeClr val="dk1"/>
              </a:solidFill>
            </a:endParaRPr>
          </a:p>
          <a:p>
            <a:pPr indent="-3302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</a:pPr>
            <a:r>
              <a:rPr lang="en" sz="1600">
                <a:solidFill>
                  <a:schemeClr val="dk1"/>
                </a:solidFill>
              </a:rPr>
              <a:t>Disciplinary action for failing to follow security protocols.</a:t>
            </a:r>
            <a:endParaRPr sz="1600">
              <a:solidFill>
                <a:schemeClr val="dk1"/>
              </a:solidFill>
            </a:endParaRPr>
          </a:p>
          <a:p>
            <a:pPr indent="-3302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</a:pPr>
            <a:r>
              <a:rPr lang="en" sz="1600">
                <a:solidFill>
                  <a:schemeClr val="dk1"/>
                </a:solidFill>
              </a:rPr>
              <a:t>Potential legal liability in cases of negligence.</a:t>
            </a:r>
            <a:endParaRPr sz="1900"/>
          </a:p>
        </p:txBody>
      </p:sp>
      <p:sp>
        <p:nvSpPr>
          <p:cNvPr id="483" name="Google Shape;483;p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https://p0.pikist.com/photos/1021/121/judge-hammer-auction-hammer-auction-judgment-right-court-criminal-justice.jpg" id="484" name="Google Shape;484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46225" y="1720925"/>
            <a:ext cx="3186075" cy="170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6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Clear Communication During Incidents</a:t>
            </a:r>
            <a:endParaRPr/>
          </a:p>
        </p:txBody>
      </p:sp>
      <p:sp>
        <p:nvSpPr>
          <p:cNvPr id="490" name="Google Shape;490;p67"/>
          <p:cNvSpPr txBox="1"/>
          <p:nvPr>
            <p:ph idx="1" type="body"/>
          </p:nvPr>
        </p:nvSpPr>
        <p:spPr>
          <a:xfrm>
            <a:off x="311700" y="1152475"/>
            <a:ext cx="47244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85000"/>
          </a:bodyPr>
          <a:lstStyle/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Internal Communication:</a:t>
            </a:r>
            <a:endParaRPr/>
          </a:p>
          <a:p>
            <a:pPr indent="-304165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Notify the Incident Response Team (IRT) immediately upon detection of ransomware activity.</a:t>
            </a:r>
            <a:br>
              <a:rPr lang="en"/>
            </a:br>
            <a:r>
              <a:rPr lang="en"/>
              <a:t>Provide regular updates to executive leadership on incident progress.</a:t>
            </a:r>
            <a:endParaRPr/>
          </a:p>
          <a:p>
            <a:pPr indent="-304165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Safeguard credentials under the Data Access Policy.</a:t>
            </a:r>
            <a:endParaRPr/>
          </a:p>
          <a:p>
            <a:pPr indent="-304165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Report suspicious activity as outlined in the Log Retention Policy.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External Communication:</a:t>
            </a:r>
            <a:endParaRPr/>
          </a:p>
          <a:p>
            <a:pPr indent="-304165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Notify customers if their data is compromised (PIPEDA requires notification within 72 hours).</a:t>
            </a:r>
            <a:endParaRPr/>
          </a:p>
          <a:p>
            <a:pPr indent="-304165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Report operational disruptions caused by ransomware to Transport Canada under DFSR.</a:t>
            </a:r>
            <a:endParaRPr/>
          </a:p>
        </p:txBody>
      </p:sp>
      <p:sp>
        <p:nvSpPr>
          <p:cNvPr id="491" name="Google Shape;491;p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92" name="Google Shape;492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36231" y="1366175"/>
            <a:ext cx="3796076" cy="2475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6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Restoring Operations Safely</a:t>
            </a:r>
            <a:endParaRPr/>
          </a:p>
        </p:txBody>
      </p:sp>
      <p:sp>
        <p:nvSpPr>
          <p:cNvPr id="498" name="Google Shape;498;p68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10000"/>
          </a:bodyPr>
          <a:lstStyle/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Steps to Recovery:</a:t>
            </a:r>
            <a:endParaRPr sz="1600">
              <a:solidFill>
                <a:schemeClr val="dk1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en" sz="1600">
                <a:solidFill>
                  <a:schemeClr val="dk1"/>
                </a:solidFill>
              </a:rPr>
              <a:t>Secure the environment by removing ransomware from affected systems.</a:t>
            </a:r>
            <a:endParaRPr sz="1600">
              <a:solidFill>
                <a:schemeClr val="dk1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en" sz="1600">
                <a:solidFill>
                  <a:schemeClr val="dk1"/>
                </a:solidFill>
              </a:rPr>
              <a:t>Restore encrypted systems using clean backups stored offsite.</a:t>
            </a:r>
            <a:endParaRPr sz="1600">
              <a:solidFill>
                <a:schemeClr val="dk1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en" sz="1600">
                <a:solidFill>
                  <a:schemeClr val="dk1"/>
                </a:solidFill>
              </a:rPr>
              <a:t>Test restored systems before reconnecting them to production environments.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Importance of timely recovery:</a:t>
            </a:r>
            <a:endParaRPr sz="1600">
              <a:solidFill>
                <a:schemeClr val="dk1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en" sz="1600">
                <a:solidFill>
                  <a:schemeClr val="dk1"/>
                </a:solidFill>
              </a:rPr>
              <a:t>Reduces downtime costs and maintains customer trust.</a:t>
            </a:r>
            <a:endParaRPr sz="1900"/>
          </a:p>
        </p:txBody>
      </p:sp>
      <p:sp>
        <p:nvSpPr>
          <p:cNvPr id="499" name="Google Shape;499;p6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https://images.pexels.com/photos/6127/holiday-vacation-water-lifeguard-6127.jpg?auto=compress&amp;cs=tinysrgb&amp;h=750&amp;w=1260" id="500" name="Google Shape;500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271600"/>
            <a:ext cx="3900450" cy="260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6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We Measure Effectiveness</a:t>
            </a:r>
            <a:endParaRPr/>
          </a:p>
        </p:txBody>
      </p:sp>
      <p:sp>
        <p:nvSpPr>
          <p:cNvPr id="506" name="Google Shape;506;p69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/>
              <a:t>Key Metrics for Ransomware Response: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/>
              <a:t>Mean Time to Detect (MTTD): Speed of identifying ransomware activity.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/>
              <a:t>Mean Time to Respond (MTTR): Efficiency in containing and recovering from the attack.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/>
              <a:t>Percentage of incidents resolved within SLA timelines.</a:t>
            </a:r>
            <a:endParaRPr/>
          </a:p>
        </p:txBody>
      </p:sp>
      <p:sp>
        <p:nvSpPr>
          <p:cNvPr id="507" name="Google Shape;507;p6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https://framerusercontent.com/images/RgvoKuPAu7UBb2g2uY2fr8wL8to.png?scale-down-to=512" id="508" name="Google Shape;508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7925" y="1977375"/>
            <a:ext cx="4154375" cy="176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7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Empowering Our Team Against Ransomware</a:t>
            </a:r>
            <a:endParaRPr/>
          </a:p>
        </p:txBody>
      </p:sp>
      <p:sp>
        <p:nvSpPr>
          <p:cNvPr id="514" name="Google Shape;514;p70"/>
          <p:cNvSpPr txBox="1"/>
          <p:nvPr>
            <p:ph idx="1" type="body"/>
          </p:nvPr>
        </p:nvSpPr>
        <p:spPr>
          <a:xfrm>
            <a:off x="311700" y="1152475"/>
            <a:ext cx="4260300" cy="336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10000"/>
          </a:bodyPr>
          <a:lstStyle/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/>
              <a:t>Regular training on recognizing phishing attempts and other ransomware entry methods.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/>
              <a:t>Simulations to test readiness (e.g., tabletop exercises simulating ransomware attacks).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/>
              <a:t>Consequences of inadequate training: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/>
              <a:t>Increased vulnerability to attacks due to human error (e.g., clicking on phishing links).</a:t>
            </a:r>
            <a:endParaRPr/>
          </a:p>
        </p:txBody>
      </p:sp>
      <p:sp>
        <p:nvSpPr>
          <p:cNvPr id="515" name="Google Shape;515;p7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16" name="Google Shape;516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88575" y="1554738"/>
            <a:ext cx="3843726" cy="2560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7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Learning From Ransomware Incidents</a:t>
            </a:r>
            <a:endParaRPr/>
          </a:p>
        </p:txBody>
      </p:sp>
      <p:sp>
        <p:nvSpPr>
          <p:cNvPr id="522" name="Google Shape;522;p71"/>
          <p:cNvSpPr txBox="1"/>
          <p:nvPr>
            <p:ph idx="1" type="body"/>
          </p:nvPr>
        </p:nvSpPr>
        <p:spPr>
          <a:xfrm>
            <a:off x="311700" y="1152475"/>
            <a:ext cx="8520600" cy="186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/>
              <a:t>Conduct root cause analysis after every ransomware incident.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/>
              <a:t>Update policies, playbooks, and employee training based on lessons learned.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/>
              <a:t>Document findings to improve future responses.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/>
              <a:t>Review detailed procedures in your department's internal portal.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/>
              <a:t>Participate in upcoming training sessions on ransomware prevention.</a:t>
            </a:r>
            <a:endParaRPr/>
          </a:p>
        </p:txBody>
      </p:sp>
      <p:sp>
        <p:nvSpPr>
          <p:cNvPr id="523" name="Google Shape;523;p7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24" name="Google Shape;524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6937" y="3012775"/>
            <a:ext cx="4050142" cy="213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72"/>
          <p:cNvSpPr txBox="1"/>
          <p:nvPr>
            <p:ph type="title"/>
          </p:nvPr>
        </p:nvSpPr>
        <p:spPr>
          <a:xfrm>
            <a:off x="2470200" y="4573675"/>
            <a:ext cx="4203600" cy="5727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 For Your Time!</a:t>
            </a:r>
            <a:endParaRPr/>
          </a:p>
        </p:txBody>
      </p:sp>
      <p:sp>
        <p:nvSpPr>
          <p:cNvPr id="530" name="Google Shape;530;p7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Ransomware Policies Matter</a:t>
            </a:r>
            <a:endParaRPr/>
          </a:p>
        </p:txBody>
      </p:sp>
      <p:sp>
        <p:nvSpPr>
          <p:cNvPr id="400" name="Google Shape;400;p55"/>
          <p:cNvSpPr txBox="1"/>
          <p:nvPr>
            <p:ph idx="1" type="body"/>
          </p:nvPr>
        </p:nvSpPr>
        <p:spPr>
          <a:xfrm>
            <a:off x="4454675" y="1192700"/>
            <a:ext cx="4260300" cy="3416400"/>
          </a:xfrm>
          <a:prstGeom prst="rect">
            <a:avLst/>
          </a:prstGeom>
          <a:solidFill>
            <a:schemeClr val="lt1"/>
          </a:solidFill>
        </p:spPr>
        <p:txBody>
          <a:bodyPr anchorCtr="0" anchor="ctr" bIns="91425" lIns="91425" spcFirstLastPara="1" rIns="91425" wrap="square" tIns="91425">
            <a:normAutofit fontScale="92500" lnSpcReduction="20000"/>
          </a:bodyPr>
          <a:lstStyle/>
          <a:p>
            <a:pPr indent="-293211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Char char="●"/>
            </a:pPr>
            <a:r>
              <a:rPr lang="en"/>
              <a:t>Ransomware attacks can disrupt ferry operations, compromise customer data, and harm BC Ferries' reputation.</a:t>
            </a:r>
            <a:endParaRPr/>
          </a:p>
          <a:p>
            <a:pPr indent="-293211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Char char="●"/>
            </a:pPr>
            <a:r>
              <a:rPr lang="en"/>
              <a:t>Policies provide clear guidelines to prevent, detect, and respond to ransomware incidents.</a:t>
            </a:r>
            <a:endParaRPr/>
          </a:p>
          <a:p>
            <a:pPr indent="-293211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Char char="●"/>
            </a:pPr>
            <a:r>
              <a:rPr lang="en"/>
              <a:t>Consequences of non-compliance:</a:t>
            </a:r>
            <a:endParaRPr/>
          </a:p>
          <a:p>
            <a:pPr indent="-293211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Char char="○"/>
            </a:pPr>
            <a:r>
              <a:rPr lang="en"/>
              <a:t>Financial losses from downtime or ransom payments.</a:t>
            </a:r>
            <a:endParaRPr/>
          </a:p>
          <a:p>
            <a:pPr indent="-293211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Char char="○"/>
            </a:pPr>
            <a:r>
              <a:rPr lang="en"/>
              <a:t>Legal penalties under PIPEDA for mishandling customer data breaches.</a:t>
            </a:r>
            <a:endParaRPr/>
          </a:p>
          <a:p>
            <a:pPr indent="-293211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Char char="○"/>
            </a:pPr>
            <a:r>
              <a:rPr lang="en"/>
              <a:t>Loss of public trust and customer confidence.</a:t>
            </a:r>
            <a:endParaRPr/>
          </a:p>
        </p:txBody>
      </p:sp>
      <p:sp>
        <p:nvSpPr>
          <p:cNvPr id="401" name="Google Shape;401;p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73"/>
          <p:cNvSpPr txBox="1"/>
          <p:nvPr>
            <p:ph idx="1" type="body"/>
          </p:nvPr>
        </p:nvSpPr>
        <p:spPr>
          <a:xfrm>
            <a:off x="0" y="1458000"/>
            <a:ext cx="9144000" cy="222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 sz="1100">
                <a:solidFill>
                  <a:schemeClr val="dk1"/>
                </a:solidFill>
              </a:rPr>
              <a:t>National Institute of Standards and Technology. (2012). </a:t>
            </a:r>
            <a:r>
              <a:rPr i="1" lang="en" sz="1100">
                <a:solidFill>
                  <a:schemeClr val="dk1"/>
                </a:solidFill>
              </a:rPr>
              <a:t>Computer Security Incident Handling Guide</a:t>
            </a:r>
            <a:r>
              <a:rPr lang="en" sz="1100">
                <a:solidFill>
                  <a:schemeClr val="dk1"/>
                </a:solidFill>
              </a:rPr>
              <a:t> (SP800–61 Rev.2).</a:t>
            </a:r>
            <a:r>
              <a:rPr lang="en" sz="1100">
                <a:solidFill>
                  <a:schemeClr val="dk1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" sz="1100" u="sng">
                <a:solidFill>
                  <a:schemeClr val="hlink"/>
                </a:solidFill>
                <a:hlinkClick r:id="rId4"/>
              </a:rPr>
              <a:t>https://doi.org/10.6028/NIST.SP.800–61r2</a:t>
            </a:r>
            <a:endParaRPr sz="1100" u="sng">
              <a:solidFill>
                <a:schemeClr val="hlink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 sz="1100">
                <a:solidFill>
                  <a:schemeClr val="dk1"/>
                </a:solidFill>
              </a:rPr>
              <a:t>Transport Canada. (2021). </a:t>
            </a:r>
            <a:r>
              <a:rPr i="1" lang="en" sz="1100">
                <a:solidFill>
                  <a:schemeClr val="dk1"/>
                </a:solidFill>
              </a:rPr>
              <a:t>Domestic Ferries Security Regulations</a:t>
            </a:r>
            <a:r>
              <a:rPr lang="en" sz="1100">
                <a:solidFill>
                  <a:schemeClr val="dk1"/>
                </a:solidFill>
              </a:rPr>
              <a:t>.</a:t>
            </a:r>
            <a:r>
              <a:rPr lang="en" sz="1100">
                <a:solidFill>
                  <a:schemeClr val="dk1"/>
                </a:solidFill>
                <a:uFill>
                  <a:noFill/>
                </a:u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" sz="1100" u="sng">
                <a:solidFill>
                  <a:schemeClr val="hlink"/>
                </a:solidFill>
                <a:hlinkClick r:id="rId6"/>
              </a:rPr>
              <a:t>https://tc.canada.ca/en/marine-security/domestic-ferries-security-regulations</a:t>
            </a:r>
            <a:endParaRPr sz="1100" u="sng">
              <a:solidFill>
                <a:schemeClr val="hlink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 sz="1100">
                <a:solidFill>
                  <a:schemeClr val="dk1"/>
                </a:solidFill>
              </a:rPr>
              <a:t>Office of the Privacy Commissioner of Canada (PIPEDA). (2000). </a:t>
            </a:r>
            <a:r>
              <a:rPr i="1" lang="en" sz="1100">
                <a:solidFill>
                  <a:schemeClr val="dk1"/>
                </a:solidFill>
              </a:rPr>
              <a:t>Personal Information Protection and Electronic Documents Act</a:t>
            </a:r>
            <a:r>
              <a:rPr lang="en" sz="1100">
                <a:solidFill>
                  <a:schemeClr val="dk1"/>
                </a:solidFill>
              </a:rPr>
              <a:t>.</a:t>
            </a:r>
            <a:r>
              <a:rPr lang="en" sz="1100">
                <a:solidFill>
                  <a:schemeClr val="dk1"/>
                </a:solidFill>
                <a:uFill>
                  <a:noFill/>
                </a:uFill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" sz="1100" u="sng">
                <a:solidFill>
                  <a:schemeClr val="hlink"/>
                </a:solidFill>
                <a:hlinkClick r:id="rId8"/>
              </a:rPr>
              <a:t>https://www.priv.gc.ca/en/</a:t>
            </a:r>
            <a:endParaRPr sz="1100" u="sng">
              <a:solidFill>
                <a:schemeClr val="hlink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 sz="1100">
                <a:solidFill>
                  <a:schemeClr val="dk1"/>
                </a:solidFill>
              </a:rPr>
              <a:t>Whitman, M., &amp; Mattord, H. (2017). </a:t>
            </a:r>
            <a:r>
              <a:rPr i="1" lang="en" sz="1100">
                <a:solidFill>
                  <a:schemeClr val="dk1"/>
                </a:solidFill>
              </a:rPr>
              <a:t>Principles of information security</a:t>
            </a:r>
            <a:r>
              <a:rPr lang="en" sz="1100">
                <a:solidFill>
                  <a:schemeClr val="dk1"/>
                </a:solidFill>
              </a:rPr>
              <a:t> (6th ed.). CENGAGE Learning Custom Publishing.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 sz="1100">
                <a:solidFill>
                  <a:schemeClr val="dk1"/>
                </a:solidFill>
              </a:rPr>
              <a:t>Cybersecurity and Infrastructure Security Agency (CISA). (2021). </a:t>
            </a:r>
            <a:r>
              <a:rPr i="1" lang="en" sz="1100">
                <a:solidFill>
                  <a:schemeClr val="dk1"/>
                </a:solidFill>
              </a:rPr>
              <a:t>Incident and Vulnerability Response Playbooks</a:t>
            </a:r>
            <a:r>
              <a:rPr lang="en" sz="1100">
                <a:solidFill>
                  <a:schemeClr val="dk1"/>
                </a:solidFill>
              </a:rPr>
              <a:t>. Retrieved February 19, 2025, from</a:t>
            </a:r>
            <a:r>
              <a:rPr lang="en" sz="1100">
                <a:solidFill>
                  <a:schemeClr val="dk1"/>
                </a:solidFill>
                <a:uFill>
                  <a:noFill/>
                </a:uFill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" sz="1100" u="sng">
                <a:solidFill>
                  <a:schemeClr val="hlink"/>
                </a:solidFill>
                <a:hlinkClick r:id="rId10"/>
              </a:rPr>
              <a:t>https://www.cisa.gov/publication/cybersecurity-playbooks</a:t>
            </a:r>
            <a:endParaRPr/>
          </a:p>
        </p:txBody>
      </p:sp>
      <p:sp>
        <p:nvSpPr>
          <p:cNvPr id="536" name="Google Shape;536;p7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57"/>
          <p:cNvSpPr txBox="1"/>
          <p:nvPr>
            <p:ph type="title"/>
          </p:nvPr>
        </p:nvSpPr>
        <p:spPr>
          <a:xfrm>
            <a:off x="0" y="471850"/>
            <a:ext cx="9144000" cy="5727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a Ransomware Incident Response Plan?</a:t>
            </a:r>
            <a:endParaRPr/>
          </a:p>
        </p:txBody>
      </p:sp>
      <p:sp>
        <p:nvSpPr>
          <p:cNvPr id="412" name="Google Shape;412;p57"/>
          <p:cNvSpPr txBox="1"/>
          <p:nvPr>
            <p:ph idx="1" type="body"/>
          </p:nvPr>
        </p:nvSpPr>
        <p:spPr>
          <a:xfrm>
            <a:off x="311700" y="3336600"/>
            <a:ext cx="8520600" cy="1806900"/>
          </a:xfrm>
          <a:prstGeom prst="rect">
            <a:avLst/>
          </a:prstGeom>
          <a:solidFill>
            <a:schemeClr val="lt1"/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/>
              <a:t>A structured approach to managing ransomware attacks.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/>
              <a:t>Key goals: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/>
              <a:t>Minimize operational disruptions.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/>
              <a:t>Protect sensitive data (e.g., customer PII).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/>
              <a:t>Ensure compliance with regulatory requirements (e.g., PIPEDA, DFSR).</a:t>
            </a:r>
            <a:endParaRPr/>
          </a:p>
        </p:txBody>
      </p:sp>
      <p:sp>
        <p:nvSpPr>
          <p:cNvPr id="413" name="Google Shape;413;p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We Handle Ransomware Incidents</a:t>
            </a:r>
            <a:endParaRPr/>
          </a:p>
        </p:txBody>
      </p:sp>
      <p:sp>
        <p:nvSpPr>
          <p:cNvPr id="419" name="Google Shape;419;p58"/>
          <p:cNvSpPr txBox="1"/>
          <p:nvPr>
            <p:ph idx="1" type="body"/>
          </p:nvPr>
        </p:nvSpPr>
        <p:spPr>
          <a:xfrm>
            <a:off x="311700" y="1625900"/>
            <a:ext cx="8520600" cy="2269800"/>
          </a:xfrm>
          <a:prstGeom prst="rect">
            <a:avLst/>
          </a:prstGeom>
          <a:solidFill>
            <a:schemeClr val="lt1"/>
          </a:solidFill>
        </p:spPr>
        <p:txBody>
          <a:bodyPr anchorCtr="0" anchor="ctr" bIns="91425" lIns="91425" spcFirstLastPara="1" rIns="91425" wrap="square" tIns="91425">
            <a:normAutofit fontScale="85000" lnSpcReduction="20000"/>
          </a:bodyPr>
          <a:lstStyle/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/>
              <a:t>Preparation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/>
              <a:t>Detection &amp; Analysis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/>
              <a:t>Containment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/>
              <a:t>Eradication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/>
              <a:t>Recovery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/>
              <a:t>Lessons Learned (NIST SP 800-61 framework)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Why?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It ensures a systematic response to minimize impact on ferry operations.</a:t>
            </a:r>
            <a:endParaRPr/>
          </a:p>
        </p:txBody>
      </p:sp>
      <p:sp>
        <p:nvSpPr>
          <p:cNvPr id="420" name="Google Shape;420;p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Policies Supporting Ransomware Response</a:t>
            </a:r>
            <a:endParaRPr/>
          </a:p>
        </p:txBody>
      </p:sp>
      <p:sp>
        <p:nvSpPr>
          <p:cNvPr id="426" name="Google Shape;426;p59"/>
          <p:cNvSpPr txBox="1"/>
          <p:nvPr>
            <p:ph idx="1" type="body"/>
          </p:nvPr>
        </p:nvSpPr>
        <p:spPr>
          <a:xfrm>
            <a:off x="311700" y="1152475"/>
            <a:ext cx="5220600" cy="390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Data Access Policy: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Restricts access to sensitive systems to authorized personnel only.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Prevents unauthorized changes to critical systems.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During the "Detection &amp; Analysis" phase, the Data Access Policy ensures that access logs are available for review by Security Analysts to identify unauthorized access or suspicious activity.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During the "Containment" phase, access controls outlined in this policy prevent unauthorized personnel from accessing affected systems, reducing the risk of further compromise.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 policy supports post-incident analysis by ensuring all access is logged and monitored, aiding in forensic investigations.</a:t>
            </a:r>
            <a:endParaRPr/>
          </a:p>
        </p:txBody>
      </p:sp>
      <p:sp>
        <p:nvSpPr>
          <p:cNvPr id="427" name="Google Shape;427;p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28" name="Google Shape;428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7750" y="1017725"/>
            <a:ext cx="3104542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Policies Supporting Ransomware Response</a:t>
            </a:r>
            <a:endParaRPr/>
          </a:p>
        </p:txBody>
      </p:sp>
      <p:sp>
        <p:nvSpPr>
          <p:cNvPr id="434" name="Google Shape;434;p60"/>
          <p:cNvSpPr txBox="1"/>
          <p:nvPr>
            <p:ph idx="1" type="body"/>
          </p:nvPr>
        </p:nvSpPr>
        <p:spPr>
          <a:xfrm>
            <a:off x="311700" y="1152475"/>
            <a:ext cx="4774200" cy="390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2500" lnSpcReduction="20000"/>
          </a:bodyPr>
          <a:lstStyle/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Backup Policy: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Ensures regular backups of critical systems are stored securely offsite.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Facilitates recovery without paying ransom demands.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The Backup Creation, Storage, and Restoration Procedure ensures these policies are actionable during incidents.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During the "Recovery" phase, the Backup Policy ensures that clean backups are securely stored and available for restoring encrypted systems without paying ransom demands.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The policy aligns with the "Preparation" phase by requiring regular testing of backups to confirm their integrity and usability in case of an incident.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It supports the "Lessons Learned" phase by providing documentation of backup performance during recovery efforts.</a:t>
            </a:r>
            <a:endParaRPr/>
          </a:p>
        </p:txBody>
      </p:sp>
      <p:sp>
        <p:nvSpPr>
          <p:cNvPr id="435" name="Google Shape;435;p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https://cdn.pixabay.com/photo/2013/07/12/18/07/backup-153008_640.png" id="436" name="Google Shape;436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6000" y="1152475"/>
            <a:ext cx="3746300" cy="374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6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Policies Supporting Ransomware Response</a:t>
            </a:r>
            <a:endParaRPr/>
          </a:p>
        </p:txBody>
      </p:sp>
      <p:sp>
        <p:nvSpPr>
          <p:cNvPr id="442" name="Google Shape;442;p61"/>
          <p:cNvSpPr txBox="1"/>
          <p:nvPr>
            <p:ph idx="1" type="body"/>
          </p:nvPr>
        </p:nvSpPr>
        <p:spPr>
          <a:xfrm>
            <a:off x="311700" y="1152475"/>
            <a:ext cx="4260300" cy="390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85000" lnSpcReduction="10000"/>
          </a:bodyPr>
          <a:lstStyle/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Network Segmentation Policy:</a:t>
            </a:r>
            <a:endParaRPr/>
          </a:p>
          <a:p>
            <a:pPr indent="-304165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Isolates IT systems from OT systems to prevent ransomware spread.</a:t>
            </a:r>
            <a:endParaRPr/>
          </a:p>
          <a:p>
            <a:pPr indent="-304165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The Network Segmentation Procedure provides detailed steps for isolating IT and OT systems.</a:t>
            </a:r>
            <a:endParaRPr/>
          </a:p>
          <a:p>
            <a:pPr indent="-304165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During the "Containment" phase, this policy ensures that IT and OT systems are isolated to prevent ransomware from spreading across network segments.</a:t>
            </a:r>
            <a:endParaRPr/>
          </a:p>
          <a:p>
            <a:pPr indent="-304165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The policy supports the "Detection &amp; Analysis" phase by enabling effective monitoring of traffic between network segments using Intrusion Detection Systems (IDS).</a:t>
            </a:r>
            <a:endParaRPr/>
          </a:p>
          <a:p>
            <a:pPr indent="-304165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It facilitates rapid response during escalations by allowing infected segments to be quickly isolated without disrupting unaffected areas.</a:t>
            </a:r>
            <a:endParaRPr/>
          </a:p>
        </p:txBody>
      </p:sp>
      <p:sp>
        <p:nvSpPr>
          <p:cNvPr id="443" name="Google Shape;443;p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https://www.publicdomainpictures.net/pictures/100000/velka/networking-14070879772m7.jpg" id="444" name="Google Shape;444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689863"/>
            <a:ext cx="4260301" cy="28297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6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Policies Supporting Ransomware Response</a:t>
            </a:r>
            <a:endParaRPr/>
          </a:p>
        </p:txBody>
      </p:sp>
      <p:sp>
        <p:nvSpPr>
          <p:cNvPr id="450" name="Google Shape;450;p62"/>
          <p:cNvSpPr txBox="1"/>
          <p:nvPr>
            <p:ph idx="1" type="body"/>
          </p:nvPr>
        </p:nvSpPr>
        <p:spPr>
          <a:xfrm>
            <a:off x="311700" y="1152475"/>
            <a:ext cx="6397500" cy="390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10000"/>
          </a:bodyPr>
          <a:lstStyle/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/>
              <a:t>Data Retention and Destruction Policy: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/>
              <a:t>Defines how long sensitive data is retained and ensures secure deletion when no longer needed.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/>
              <a:t>The Log Retention Policy supports the Detection &amp; Analysis phase of the playbook by ensuring logs are available for incident investigation.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/>
              <a:t>During the "Detection &amp; Analysis" phase, this policy ensures that retained data is available for forensic analysis while defining clear guidelines for preserving logs required for investigations.</a:t>
            </a:r>
            <a:br>
              <a:rPr lang="en"/>
            </a:br>
            <a:r>
              <a:rPr lang="en"/>
              <a:t>The policy supports the "Lessons Learned" phase by requiring secure destruction of unnecessary data after incidents, reducing future exposure risks.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/>
              <a:t>It aligns with compliance requirements during the "Recovery" phase by ensuring sensitive data is handled according to regulatory standards.</a:t>
            </a:r>
            <a:endParaRPr i="1" sz="1100">
              <a:solidFill>
                <a:schemeClr val="dk1"/>
              </a:solidFill>
            </a:endParaRPr>
          </a:p>
        </p:txBody>
      </p:sp>
      <p:sp>
        <p:nvSpPr>
          <p:cNvPr id="451" name="Google Shape;451;p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52" name="Google Shape;452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8000" y="2247475"/>
            <a:ext cx="2105025" cy="171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Portfolio">
  <a:themeElements>
    <a:clrScheme name="Simple Light">
      <a:dk1>
        <a:srgbClr val="000000"/>
      </a:dk1>
      <a:lt1>
        <a:srgbClr val="FFFFFF"/>
      </a:lt1>
      <a:dk2>
        <a:srgbClr val="000000"/>
      </a:dk2>
      <a:lt2>
        <a:srgbClr val="A7BBC0"/>
      </a:lt2>
      <a:accent1>
        <a:srgbClr val="000000"/>
      </a:accent1>
      <a:accent2>
        <a:srgbClr val="000000"/>
      </a:accent2>
      <a:accent3>
        <a:srgbClr val="000000"/>
      </a:accent3>
      <a:accent4>
        <a:srgbClr val="000000"/>
      </a:accent4>
      <a:accent5>
        <a:srgbClr val="000000"/>
      </a:accent5>
      <a:accent6>
        <a:srgbClr val="000000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